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6217" r:id="rId5"/>
    <p:sldMasterId id="2147486192" r:id="rId6"/>
  </p:sldMasterIdLst>
  <p:notesMasterIdLst>
    <p:notesMasterId r:id="rId30"/>
  </p:notesMasterIdLst>
  <p:sldIdLst>
    <p:sldId id="309" r:id="rId7"/>
    <p:sldId id="308" r:id="rId8"/>
    <p:sldId id="307" r:id="rId9"/>
    <p:sldId id="306" r:id="rId10"/>
    <p:sldId id="305" r:id="rId11"/>
    <p:sldId id="304" r:id="rId12"/>
    <p:sldId id="303" r:id="rId13"/>
    <p:sldId id="302" r:id="rId14"/>
    <p:sldId id="301" r:id="rId15"/>
    <p:sldId id="300" r:id="rId16"/>
    <p:sldId id="299" r:id="rId17"/>
    <p:sldId id="298" r:id="rId18"/>
    <p:sldId id="297" r:id="rId19"/>
    <p:sldId id="296" r:id="rId20"/>
    <p:sldId id="295" r:id="rId21"/>
    <p:sldId id="294" r:id="rId22"/>
    <p:sldId id="293" r:id="rId23"/>
    <p:sldId id="292" r:id="rId24"/>
    <p:sldId id="291" r:id="rId25"/>
    <p:sldId id="290" r:id="rId26"/>
    <p:sldId id="289" r:id="rId27"/>
    <p:sldId id="288" r:id="rId28"/>
    <p:sldId id="287" r:id="rId2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DAA120-7C47-0215-FCB8-38A4A87AFAF7}" v="101" dt="2022-03-08T18:21:15.422"/>
    <p1510:client id="{410E3057-00E6-D7D8-83E1-2C531C19641E}" v="9" dt="2022-03-11T14:45:57.984"/>
    <p1510:client id="{B554330C-0071-4E05-A3BA-D94B7798DC6D}" vWet="3" dt="2022-03-08T17:56:04.602"/>
    <p1510:client id="{C3BA0C56-4FCA-69C3-DF90-849CAAF25193}" v="46" dt="2022-03-08T18:05:40.9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kkinen Annakaisa" userId="S::annakaisa.tikkinen@sitra.fi::9a217b67-0950-484d-b834-42040d18b12e" providerId="AD" clId="Web-{C3BA0C56-4FCA-69C3-DF90-849CAAF25193}"/>
    <pc:docChg chg="addSld delSld modSld">
      <pc:chgData name="Tikkinen Annakaisa" userId="S::annakaisa.tikkinen@sitra.fi::9a217b67-0950-484d-b834-42040d18b12e" providerId="AD" clId="Web-{C3BA0C56-4FCA-69C3-DF90-849CAAF25193}" dt="2022-03-08T18:05:40.984" v="34"/>
      <pc:docMkLst>
        <pc:docMk/>
      </pc:docMkLst>
      <pc:sldChg chg="del">
        <pc:chgData name="Tikkinen Annakaisa" userId="S::annakaisa.tikkinen@sitra.fi::9a217b67-0950-484d-b834-42040d18b12e" providerId="AD" clId="Web-{C3BA0C56-4FCA-69C3-DF90-849CAAF25193}" dt="2022-03-08T17:56:44.125" v="2"/>
        <pc:sldMkLst>
          <pc:docMk/>
          <pc:sldMk cId="2732737389" sldId="256"/>
        </pc:sldMkLst>
      </pc:sldChg>
      <pc:sldChg chg="modSp">
        <pc:chgData name="Tikkinen Annakaisa" userId="S::annakaisa.tikkinen@sitra.fi::9a217b67-0950-484d-b834-42040d18b12e" providerId="AD" clId="Web-{C3BA0C56-4FCA-69C3-DF90-849CAAF25193}" dt="2022-03-08T17:57:01.704" v="5" actId="20577"/>
        <pc:sldMkLst>
          <pc:docMk/>
          <pc:sldMk cId="1157043943" sldId="262"/>
        </pc:sldMkLst>
        <pc:spChg chg="mod ord">
          <ac:chgData name="Tikkinen Annakaisa" userId="S::annakaisa.tikkinen@sitra.fi::9a217b67-0950-484d-b834-42040d18b12e" providerId="AD" clId="Web-{C3BA0C56-4FCA-69C3-DF90-849CAAF25193}" dt="2022-03-08T17:57:01.704" v="5" actId="20577"/>
          <ac:spMkLst>
            <pc:docMk/>
            <pc:sldMk cId="1157043943" sldId="262"/>
            <ac:spMk id="27" creationId="{2473CB60-3888-4755-ADCB-BEEC8EDEE1C6}"/>
          </ac:spMkLst>
        </pc:spChg>
        <pc:spChg chg="mod">
          <ac:chgData name="Tikkinen Annakaisa" userId="S::annakaisa.tikkinen@sitra.fi::9a217b67-0950-484d-b834-42040d18b12e" providerId="AD" clId="Web-{C3BA0C56-4FCA-69C3-DF90-849CAAF25193}" dt="2022-03-08T17:56:38.297" v="1" actId="20577"/>
          <ac:spMkLst>
            <pc:docMk/>
            <pc:sldMk cId="1157043943" sldId="262"/>
            <ac:spMk id="31" creationId="{F9B85872-A56E-47F6-8F15-F59A6CFBA857}"/>
          </ac:spMkLst>
        </pc:spChg>
      </pc:sldChg>
      <pc:sldChg chg="new del">
        <pc:chgData name="Tikkinen Annakaisa" userId="S::annakaisa.tikkinen@sitra.fi::9a217b67-0950-484d-b834-42040d18b12e" providerId="AD" clId="Web-{C3BA0C56-4FCA-69C3-DF90-849CAAF25193}" dt="2022-03-08T17:57:13.017" v="7"/>
        <pc:sldMkLst>
          <pc:docMk/>
          <pc:sldMk cId="463879117" sldId="264"/>
        </pc:sldMkLst>
      </pc:sldChg>
      <pc:sldChg chg="add">
        <pc:chgData name="Tikkinen Annakaisa" userId="S::annakaisa.tikkinen@sitra.fi::9a217b67-0950-484d-b834-42040d18b12e" providerId="AD" clId="Web-{C3BA0C56-4FCA-69C3-DF90-849CAAF25193}" dt="2022-03-08T17:58:23.662" v="10"/>
        <pc:sldMkLst>
          <pc:docMk/>
          <pc:sldMk cId="523806710" sldId="264"/>
        </pc:sldMkLst>
      </pc:sldChg>
      <pc:sldChg chg="new del">
        <pc:chgData name="Tikkinen Annakaisa" userId="S::annakaisa.tikkinen@sitra.fi::9a217b67-0950-484d-b834-42040d18b12e" providerId="AD" clId="Web-{C3BA0C56-4FCA-69C3-DF90-849CAAF25193}" dt="2022-03-08T17:57:26.643" v="9"/>
        <pc:sldMkLst>
          <pc:docMk/>
          <pc:sldMk cId="1675143599" sldId="264"/>
        </pc:sldMkLst>
      </pc:sldChg>
      <pc:sldChg chg="new del">
        <pc:chgData name="Tikkinen Annakaisa" userId="S::annakaisa.tikkinen@sitra.fi::9a217b67-0950-484d-b834-42040d18b12e" providerId="AD" clId="Web-{C3BA0C56-4FCA-69C3-DF90-849CAAF25193}" dt="2022-03-08T17:56:48.766" v="4"/>
        <pc:sldMkLst>
          <pc:docMk/>
          <pc:sldMk cId="1966312993" sldId="264"/>
        </pc:sldMkLst>
      </pc:sldChg>
      <pc:sldChg chg="add">
        <pc:chgData name="Tikkinen Annakaisa" userId="S::annakaisa.tikkinen@sitra.fi::9a217b67-0950-484d-b834-42040d18b12e" providerId="AD" clId="Web-{C3BA0C56-4FCA-69C3-DF90-849CAAF25193}" dt="2022-03-08T17:58:23.740" v="11"/>
        <pc:sldMkLst>
          <pc:docMk/>
          <pc:sldMk cId="4080543462" sldId="265"/>
        </pc:sldMkLst>
      </pc:sldChg>
      <pc:sldChg chg="add">
        <pc:chgData name="Tikkinen Annakaisa" userId="S::annakaisa.tikkinen@sitra.fi::9a217b67-0950-484d-b834-42040d18b12e" providerId="AD" clId="Web-{C3BA0C56-4FCA-69C3-DF90-849CAAF25193}" dt="2022-03-08T17:58:23.834" v="12"/>
        <pc:sldMkLst>
          <pc:docMk/>
          <pc:sldMk cId="1014660320" sldId="266"/>
        </pc:sldMkLst>
      </pc:sldChg>
      <pc:sldChg chg="add">
        <pc:chgData name="Tikkinen Annakaisa" userId="S::annakaisa.tikkinen@sitra.fi::9a217b67-0950-484d-b834-42040d18b12e" providerId="AD" clId="Web-{C3BA0C56-4FCA-69C3-DF90-849CAAF25193}" dt="2022-03-08T17:58:23.943" v="13"/>
        <pc:sldMkLst>
          <pc:docMk/>
          <pc:sldMk cId="3608346712" sldId="267"/>
        </pc:sldMkLst>
      </pc:sldChg>
      <pc:sldChg chg="add">
        <pc:chgData name="Tikkinen Annakaisa" userId="S::annakaisa.tikkinen@sitra.fi::9a217b67-0950-484d-b834-42040d18b12e" providerId="AD" clId="Web-{C3BA0C56-4FCA-69C3-DF90-849CAAF25193}" dt="2022-03-08T17:58:24.021" v="14"/>
        <pc:sldMkLst>
          <pc:docMk/>
          <pc:sldMk cId="2767239069" sldId="268"/>
        </pc:sldMkLst>
      </pc:sldChg>
      <pc:sldChg chg="add">
        <pc:chgData name="Tikkinen Annakaisa" userId="S::annakaisa.tikkinen@sitra.fi::9a217b67-0950-484d-b834-42040d18b12e" providerId="AD" clId="Web-{C3BA0C56-4FCA-69C3-DF90-849CAAF25193}" dt="2022-03-08T18:05:29.280" v="15"/>
        <pc:sldMkLst>
          <pc:docMk/>
          <pc:sldMk cId="2046507443" sldId="269"/>
        </pc:sldMkLst>
      </pc:sldChg>
      <pc:sldChg chg="add">
        <pc:chgData name="Tikkinen Annakaisa" userId="S::annakaisa.tikkinen@sitra.fi::9a217b67-0950-484d-b834-42040d18b12e" providerId="AD" clId="Web-{C3BA0C56-4FCA-69C3-DF90-849CAAF25193}" dt="2022-03-08T18:05:29.483" v="16"/>
        <pc:sldMkLst>
          <pc:docMk/>
          <pc:sldMk cId="621177094" sldId="270"/>
        </pc:sldMkLst>
      </pc:sldChg>
      <pc:sldChg chg="add">
        <pc:chgData name="Tikkinen Annakaisa" userId="S::annakaisa.tikkinen@sitra.fi::9a217b67-0950-484d-b834-42040d18b12e" providerId="AD" clId="Web-{C3BA0C56-4FCA-69C3-DF90-849CAAF25193}" dt="2022-03-08T18:05:29.624" v="17"/>
        <pc:sldMkLst>
          <pc:docMk/>
          <pc:sldMk cId="2774543202" sldId="271"/>
        </pc:sldMkLst>
      </pc:sldChg>
      <pc:sldChg chg="add">
        <pc:chgData name="Tikkinen Annakaisa" userId="S::annakaisa.tikkinen@sitra.fi::9a217b67-0950-484d-b834-42040d18b12e" providerId="AD" clId="Web-{C3BA0C56-4FCA-69C3-DF90-849CAAF25193}" dt="2022-03-08T18:05:29.702" v="18"/>
        <pc:sldMkLst>
          <pc:docMk/>
          <pc:sldMk cId="3686332433" sldId="272"/>
        </pc:sldMkLst>
      </pc:sldChg>
      <pc:sldChg chg="add">
        <pc:chgData name="Tikkinen Annakaisa" userId="S::annakaisa.tikkinen@sitra.fi::9a217b67-0950-484d-b834-42040d18b12e" providerId="AD" clId="Web-{C3BA0C56-4FCA-69C3-DF90-849CAAF25193}" dt="2022-03-08T18:05:29.780" v="19"/>
        <pc:sldMkLst>
          <pc:docMk/>
          <pc:sldMk cId="1265398852" sldId="273"/>
        </pc:sldMkLst>
      </pc:sldChg>
      <pc:sldChg chg="add">
        <pc:chgData name="Tikkinen Annakaisa" userId="S::annakaisa.tikkinen@sitra.fi::9a217b67-0950-484d-b834-42040d18b12e" providerId="AD" clId="Web-{C3BA0C56-4FCA-69C3-DF90-849CAAF25193}" dt="2022-03-08T18:05:29.811" v="20"/>
        <pc:sldMkLst>
          <pc:docMk/>
          <pc:sldMk cId="1248188482" sldId="274"/>
        </pc:sldMkLst>
      </pc:sldChg>
      <pc:sldChg chg="add">
        <pc:chgData name="Tikkinen Annakaisa" userId="S::annakaisa.tikkinen@sitra.fi::9a217b67-0950-484d-b834-42040d18b12e" providerId="AD" clId="Web-{C3BA0C56-4FCA-69C3-DF90-849CAAF25193}" dt="2022-03-08T18:05:29.827" v="21"/>
        <pc:sldMkLst>
          <pc:docMk/>
          <pc:sldMk cId="671927241" sldId="275"/>
        </pc:sldMkLst>
      </pc:sldChg>
      <pc:sldChg chg="add">
        <pc:chgData name="Tikkinen Annakaisa" userId="S::annakaisa.tikkinen@sitra.fi::9a217b67-0950-484d-b834-42040d18b12e" providerId="AD" clId="Web-{C3BA0C56-4FCA-69C3-DF90-849CAAF25193}" dt="2022-03-08T18:05:29.890" v="22"/>
        <pc:sldMkLst>
          <pc:docMk/>
          <pc:sldMk cId="58690287" sldId="276"/>
        </pc:sldMkLst>
      </pc:sldChg>
      <pc:sldChg chg="add">
        <pc:chgData name="Tikkinen Annakaisa" userId="S::annakaisa.tikkinen@sitra.fi::9a217b67-0950-484d-b834-42040d18b12e" providerId="AD" clId="Web-{C3BA0C56-4FCA-69C3-DF90-849CAAF25193}" dt="2022-03-08T18:05:29.968" v="23"/>
        <pc:sldMkLst>
          <pc:docMk/>
          <pc:sldMk cId="3923717123" sldId="277"/>
        </pc:sldMkLst>
      </pc:sldChg>
      <pc:sldChg chg="add">
        <pc:chgData name="Tikkinen Annakaisa" userId="S::annakaisa.tikkinen@sitra.fi::9a217b67-0950-484d-b834-42040d18b12e" providerId="AD" clId="Web-{C3BA0C56-4FCA-69C3-DF90-849CAAF25193}" dt="2022-03-08T18:05:29.999" v="24"/>
        <pc:sldMkLst>
          <pc:docMk/>
          <pc:sldMk cId="772763141" sldId="278"/>
        </pc:sldMkLst>
      </pc:sldChg>
      <pc:sldChg chg="add">
        <pc:chgData name="Tikkinen Annakaisa" userId="S::annakaisa.tikkinen@sitra.fi::9a217b67-0950-484d-b834-42040d18b12e" providerId="AD" clId="Web-{C3BA0C56-4FCA-69C3-DF90-849CAAF25193}" dt="2022-03-08T18:05:30.077" v="25"/>
        <pc:sldMkLst>
          <pc:docMk/>
          <pc:sldMk cId="2013446823" sldId="279"/>
        </pc:sldMkLst>
      </pc:sldChg>
      <pc:sldChg chg="add">
        <pc:chgData name="Tikkinen Annakaisa" userId="S::annakaisa.tikkinen@sitra.fi::9a217b67-0950-484d-b834-42040d18b12e" providerId="AD" clId="Web-{C3BA0C56-4FCA-69C3-DF90-849CAAF25193}" dt="2022-03-08T18:05:30.093" v="26"/>
        <pc:sldMkLst>
          <pc:docMk/>
          <pc:sldMk cId="2244826140" sldId="280"/>
        </pc:sldMkLst>
      </pc:sldChg>
      <pc:sldChg chg="add">
        <pc:chgData name="Tikkinen Annakaisa" userId="S::annakaisa.tikkinen@sitra.fi::9a217b67-0950-484d-b834-42040d18b12e" providerId="AD" clId="Web-{C3BA0C56-4FCA-69C3-DF90-849CAAF25193}" dt="2022-03-08T18:05:30.187" v="27"/>
        <pc:sldMkLst>
          <pc:docMk/>
          <pc:sldMk cId="3886429113" sldId="281"/>
        </pc:sldMkLst>
      </pc:sldChg>
      <pc:sldChg chg="add">
        <pc:chgData name="Tikkinen Annakaisa" userId="S::annakaisa.tikkinen@sitra.fi::9a217b67-0950-484d-b834-42040d18b12e" providerId="AD" clId="Web-{C3BA0C56-4FCA-69C3-DF90-849CAAF25193}" dt="2022-03-08T18:05:30.202" v="28"/>
        <pc:sldMkLst>
          <pc:docMk/>
          <pc:sldMk cId="2074868088" sldId="282"/>
        </pc:sldMkLst>
      </pc:sldChg>
      <pc:sldChg chg="add">
        <pc:chgData name="Tikkinen Annakaisa" userId="S::annakaisa.tikkinen@sitra.fi::9a217b67-0950-484d-b834-42040d18b12e" providerId="AD" clId="Web-{C3BA0C56-4FCA-69C3-DF90-849CAAF25193}" dt="2022-03-08T18:05:30.280" v="29"/>
        <pc:sldMkLst>
          <pc:docMk/>
          <pc:sldMk cId="2446152951" sldId="283"/>
        </pc:sldMkLst>
      </pc:sldChg>
      <pc:sldChg chg="add">
        <pc:chgData name="Tikkinen Annakaisa" userId="S::annakaisa.tikkinen@sitra.fi::9a217b67-0950-484d-b834-42040d18b12e" providerId="AD" clId="Web-{C3BA0C56-4FCA-69C3-DF90-849CAAF25193}" dt="2022-03-08T18:05:30.327" v="30"/>
        <pc:sldMkLst>
          <pc:docMk/>
          <pc:sldMk cId="4165896956" sldId="284"/>
        </pc:sldMkLst>
      </pc:sldChg>
      <pc:sldChg chg="add">
        <pc:chgData name="Tikkinen Annakaisa" userId="S::annakaisa.tikkinen@sitra.fi::9a217b67-0950-484d-b834-42040d18b12e" providerId="AD" clId="Web-{C3BA0C56-4FCA-69C3-DF90-849CAAF25193}" dt="2022-03-08T18:05:30.343" v="31"/>
        <pc:sldMkLst>
          <pc:docMk/>
          <pc:sldMk cId="3962935058" sldId="285"/>
        </pc:sldMkLst>
      </pc:sldChg>
      <pc:sldChg chg="add">
        <pc:chgData name="Tikkinen Annakaisa" userId="S::annakaisa.tikkinen@sitra.fi::9a217b67-0950-484d-b834-42040d18b12e" providerId="AD" clId="Web-{C3BA0C56-4FCA-69C3-DF90-849CAAF25193}" dt="2022-03-08T18:05:30.405" v="32"/>
        <pc:sldMkLst>
          <pc:docMk/>
          <pc:sldMk cId="746939164" sldId="286"/>
        </pc:sldMkLst>
      </pc:sldChg>
      <pc:sldChg chg="new del">
        <pc:chgData name="Tikkinen Annakaisa" userId="S::annakaisa.tikkinen@sitra.fi::9a217b67-0950-484d-b834-42040d18b12e" providerId="AD" clId="Web-{C3BA0C56-4FCA-69C3-DF90-849CAAF25193}" dt="2022-03-08T18:05:40.984" v="34"/>
        <pc:sldMkLst>
          <pc:docMk/>
          <pc:sldMk cId="3865384273" sldId="287"/>
        </pc:sldMkLst>
      </pc:sldChg>
    </pc:docChg>
  </pc:docChgLst>
  <pc:docChgLst>
    <pc:chgData name="Tikkinen Annakaisa" userId="S::annakaisa.tikkinen@sitra.fi::9a217b67-0950-484d-b834-42040d18b12e" providerId="AD" clId="Web-{94878A91-8B2D-460A-7317-ABB906CD1E71}"/>
    <pc:docChg chg="modSld">
      <pc:chgData name="Tikkinen Annakaisa" userId="S::annakaisa.tikkinen@sitra.fi::9a217b67-0950-484d-b834-42040d18b12e" providerId="AD" clId="Web-{94878A91-8B2D-460A-7317-ABB906CD1E71}" dt="2022-03-14T11:24:16.888" v="78"/>
      <pc:docMkLst>
        <pc:docMk/>
      </pc:docMkLst>
      <pc:sldChg chg="modNotes">
        <pc:chgData name="Tikkinen Annakaisa" userId="S::annakaisa.tikkinen@sitra.fi::9a217b67-0950-484d-b834-42040d18b12e" providerId="AD" clId="Web-{94878A91-8B2D-460A-7317-ABB906CD1E71}" dt="2022-03-14T11:24:16.888" v="78"/>
        <pc:sldMkLst>
          <pc:docMk/>
          <pc:sldMk cId="4255562250" sldId="290"/>
        </pc:sldMkLst>
      </pc:sldChg>
      <pc:sldChg chg="modNotes">
        <pc:chgData name="Tikkinen Annakaisa" userId="S::annakaisa.tikkinen@sitra.fi::9a217b67-0950-484d-b834-42040d18b12e" providerId="AD" clId="Web-{94878A91-8B2D-460A-7317-ABB906CD1E71}" dt="2022-03-14T11:23:23.184" v="60"/>
        <pc:sldMkLst>
          <pc:docMk/>
          <pc:sldMk cId="1111083733" sldId="304"/>
        </pc:sldMkLst>
      </pc:sldChg>
    </pc:docChg>
  </pc:docChgLst>
  <pc:docChgLst>
    <pc:chgData name="Tikkinen Annakaisa" userId="S::annakaisa.tikkinen@sitra.fi::9a217b67-0950-484d-b834-42040d18b12e" providerId="AD" clId="Web-{410E3057-00E6-D7D8-83E1-2C531C19641E}"/>
    <pc:docChg chg="modSld">
      <pc:chgData name="Tikkinen Annakaisa" userId="S::annakaisa.tikkinen@sitra.fi::9a217b67-0950-484d-b834-42040d18b12e" providerId="AD" clId="Web-{410E3057-00E6-D7D8-83E1-2C531C19641E}" dt="2022-03-11T14:45:53.969" v="7" actId="20577"/>
      <pc:docMkLst>
        <pc:docMk/>
      </pc:docMkLst>
      <pc:sldChg chg="modSp">
        <pc:chgData name="Tikkinen Annakaisa" userId="S::annakaisa.tikkinen@sitra.fi::9a217b67-0950-484d-b834-42040d18b12e" providerId="AD" clId="Web-{410E3057-00E6-D7D8-83E1-2C531C19641E}" dt="2022-03-11T14:45:53.969" v="7" actId="20577"/>
        <pc:sldMkLst>
          <pc:docMk/>
          <pc:sldMk cId="1619629029" sldId="309"/>
        </pc:sldMkLst>
        <pc:spChg chg="mod">
          <ac:chgData name="Tikkinen Annakaisa" userId="S::annakaisa.tikkinen@sitra.fi::9a217b67-0950-484d-b834-42040d18b12e" providerId="AD" clId="Web-{410E3057-00E6-D7D8-83E1-2C531C19641E}" dt="2022-03-11T14:45:53.969" v="7" actId="20577"/>
          <ac:spMkLst>
            <pc:docMk/>
            <pc:sldMk cId="1619629029" sldId="309"/>
            <ac:spMk id="3" creationId="{96EAA1F6-9D90-4391-A64F-55375EBF0DDE}"/>
          </ac:spMkLst>
        </pc:spChg>
      </pc:sldChg>
    </pc:docChg>
  </pc:docChgLst>
  <pc:docChgLst>
    <pc:chgData clId="Web-{C3BA0C56-4FCA-69C3-DF90-849CAAF25193}"/>
    <pc:docChg chg="addSld addMainMaster">
      <pc:chgData name="" userId="" providerId="" clId="Web-{C3BA0C56-4FCA-69C3-DF90-849CAAF25193}" dt="2022-03-08T17:56:06.248" v="6"/>
      <pc:docMkLst>
        <pc:docMk/>
      </pc:docMkLst>
      <pc:sldChg chg="add">
        <pc:chgData name="" userId="" providerId="" clId="Web-{C3BA0C56-4FCA-69C3-DF90-849CAAF25193}" dt="2022-03-08T17:56:05.232" v="0"/>
        <pc:sldMkLst>
          <pc:docMk/>
          <pc:sldMk cId="3773365913" sldId="257"/>
        </pc:sldMkLst>
      </pc:sldChg>
      <pc:sldChg chg="add">
        <pc:chgData name="" userId="" providerId="" clId="Web-{C3BA0C56-4FCA-69C3-DF90-849CAAF25193}" dt="2022-03-08T17:56:05.326" v="1"/>
        <pc:sldMkLst>
          <pc:docMk/>
          <pc:sldMk cId="4170303674" sldId="258"/>
        </pc:sldMkLst>
      </pc:sldChg>
      <pc:sldChg chg="add">
        <pc:chgData name="" userId="" providerId="" clId="Web-{C3BA0C56-4FCA-69C3-DF90-849CAAF25193}" dt="2022-03-08T17:56:05.373" v="2"/>
        <pc:sldMkLst>
          <pc:docMk/>
          <pc:sldMk cId="4002690557" sldId="259"/>
        </pc:sldMkLst>
      </pc:sldChg>
      <pc:sldChg chg="add">
        <pc:chgData name="" userId="" providerId="" clId="Web-{C3BA0C56-4FCA-69C3-DF90-849CAAF25193}" dt="2022-03-08T17:56:05.482" v="3"/>
        <pc:sldMkLst>
          <pc:docMk/>
          <pc:sldMk cId="2543061497" sldId="260"/>
        </pc:sldMkLst>
      </pc:sldChg>
      <pc:sldChg chg="add">
        <pc:chgData name="" userId="" providerId="" clId="Web-{C3BA0C56-4FCA-69C3-DF90-849CAAF25193}" dt="2022-03-08T17:56:05.560" v="4"/>
        <pc:sldMkLst>
          <pc:docMk/>
          <pc:sldMk cId="455251107" sldId="261"/>
        </pc:sldMkLst>
      </pc:sldChg>
      <pc:sldChg chg="add">
        <pc:chgData name="" userId="" providerId="" clId="Web-{C3BA0C56-4FCA-69C3-DF90-849CAAF25193}" dt="2022-03-08T17:56:06.201" v="5"/>
        <pc:sldMkLst>
          <pc:docMk/>
          <pc:sldMk cId="1157043943" sldId="262"/>
        </pc:sldMkLst>
      </pc:sldChg>
      <pc:sldChg chg="add">
        <pc:chgData name="" userId="" providerId="" clId="Web-{C3BA0C56-4FCA-69C3-DF90-849CAAF25193}" dt="2022-03-08T17:56:06.248" v="6"/>
        <pc:sldMkLst>
          <pc:docMk/>
          <pc:sldMk cId="2005822651" sldId="263"/>
        </pc:sldMkLst>
      </pc:sldChg>
      <pc:sldMasterChg chg="add addSldLayout">
        <pc:chgData name="" userId="" providerId="" clId="Web-{C3BA0C56-4FCA-69C3-DF90-849CAAF25193}" dt="2022-03-08T17:56:05.232" v="0"/>
        <pc:sldMasterMkLst>
          <pc:docMk/>
          <pc:sldMasterMk cId="0" sldId="2147486217"/>
        </pc:sldMasterMkLst>
        <pc:sldLayoutChg chg="add">
          <pc:chgData name="" userId="" providerId="" clId="Web-{C3BA0C56-4FCA-69C3-DF90-849CAAF25193}" dt="2022-03-08T17:56:05.232" v="0"/>
          <pc:sldLayoutMkLst>
            <pc:docMk/>
            <pc:sldMasterMk cId="0" sldId="2147486217"/>
            <pc:sldLayoutMk cId="2660145950" sldId="2147486208"/>
          </pc:sldLayoutMkLst>
        </pc:sldLayoutChg>
        <pc:sldLayoutChg chg="add">
          <pc:chgData name="" userId="" providerId="" clId="Web-{C3BA0C56-4FCA-69C3-DF90-849CAAF25193}" dt="2022-03-08T17:56:05.232" v="0"/>
          <pc:sldLayoutMkLst>
            <pc:docMk/>
            <pc:sldMasterMk cId="0" sldId="2147486217"/>
            <pc:sldLayoutMk cId="3067653530" sldId="2147486209"/>
          </pc:sldLayoutMkLst>
        </pc:sldLayoutChg>
        <pc:sldLayoutChg chg="add">
          <pc:chgData name="" userId="" providerId="" clId="Web-{C3BA0C56-4FCA-69C3-DF90-849CAAF25193}" dt="2022-03-08T17:56:05.232" v="0"/>
          <pc:sldLayoutMkLst>
            <pc:docMk/>
            <pc:sldMasterMk cId="0" sldId="2147486217"/>
            <pc:sldLayoutMk cId="195139593" sldId="2147486210"/>
          </pc:sldLayoutMkLst>
        </pc:sldLayoutChg>
        <pc:sldLayoutChg chg="add">
          <pc:chgData name="" userId="" providerId="" clId="Web-{C3BA0C56-4FCA-69C3-DF90-849CAAF25193}" dt="2022-03-08T17:56:05.232" v="0"/>
          <pc:sldLayoutMkLst>
            <pc:docMk/>
            <pc:sldMasterMk cId="0" sldId="2147486217"/>
            <pc:sldLayoutMk cId="188978607" sldId="2147486211"/>
          </pc:sldLayoutMkLst>
        </pc:sldLayoutChg>
        <pc:sldLayoutChg chg="add">
          <pc:chgData name="" userId="" providerId="" clId="Web-{C3BA0C56-4FCA-69C3-DF90-849CAAF25193}" dt="2022-03-08T17:56:05.232" v="0"/>
          <pc:sldLayoutMkLst>
            <pc:docMk/>
            <pc:sldMasterMk cId="0" sldId="2147486217"/>
            <pc:sldLayoutMk cId="2202167850" sldId="2147486212"/>
          </pc:sldLayoutMkLst>
        </pc:sldLayoutChg>
        <pc:sldLayoutChg chg="add">
          <pc:chgData name="" userId="" providerId="" clId="Web-{C3BA0C56-4FCA-69C3-DF90-849CAAF25193}" dt="2022-03-08T17:56:05.232" v="0"/>
          <pc:sldLayoutMkLst>
            <pc:docMk/>
            <pc:sldMasterMk cId="0" sldId="2147486217"/>
            <pc:sldLayoutMk cId="505821344" sldId="2147486213"/>
          </pc:sldLayoutMkLst>
        </pc:sldLayoutChg>
        <pc:sldLayoutChg chg="add">
          <pc:chgData name="" userId="" providerId="" clId="Web-{C3BA0C56-4FCA-69C3-DF90-849CAAF25193}" dt="2022-03-08T17:56:05.232" v="0"/>
          <pc:sldLayoutMkLst>
            <pc:docMk/>
            <pc:sldMasterMk cId="0" sldId="2147486217"/>
            <pc:sldLayoutMk cId="555020644" sldId="2147486214"/>
          </pc:sldLayoutMkLst>
        </pc:sldLayoutChg>
        <pc:sldLayoutChg chg="add">
          <pc:chgData name="" userId="" providerId="" clId="Web-{C3BA0C56-4FCA-69C3-DF90-849CAAF25193}" dt="2022-03-08T17:56:05.232" v="0"/>
          <pc:sldLayoutMkLst>
            <pc:docMk/>
            <pc:sldMasterMk cId="0" sldId="2147486217"/>
            <pc:sldLayoutMk cId="3785222552" sldId="2147486215"/>
          </pc:sldLayoutMkLst>
        </pc:sldLayoutChg>
        <pc:sldLayoutChg chg="add">
          <pc:chgData name="" userId="" providerId="" clId="Web-{C3BA0C56-4FCA-69C3-DF90-849CAAF25193}" dt="2022-03-08T17:56:05.232" v="0"/>
          <pc:sldLayoutMkLst>
            <pc:docMk/>
            <pc:sldMasterMk cId="0" sldId="2147486217"/>
            <pc:sldLayoutMk cId="2139175609" sldId="2147486216"/>
          </pc:sldLayoutMkLst>
        </pc:sldLayoutChg>
        <pc:sldLayoutChg chg="add">
          <pc:chgData name="" userId="" providerId="" clId="Web-{C3BA0C56-4FCA-69C3-DF90-849CAAF25193}" dt="2022-03-08T17:56:05.232" v="0"/>
          <pc:sldLayoutMkLst>
            <pc:docMk/>
            <pc:sldMasterMk cId="0" sldId="2147486217"/>
            <pc:sldLayoutMk cId="3334467862" sldId="2147486218"/>
          </pc:sldLayoutMkLst>
        </pc:sldLayoutChg>
        <pc:sldLayoutChg chg="add">
          <pc:chgData name="" userId="" providerId="" clId="Web-{C3BA0C56-4FCA-69C3-DF90-849CAAF25193}" dt="2022-03-08T17:56:05.232" v="0"/>
          <pc:sldLayoutMkLst>
            <pc:docMk/>
            <pc:sldMasterMk cId="0" sldId="2147486217"/>
            <pc:sldLayoutMk cId="207005943" sldId="2147486219"/>
          </pc:sldLayoutMkLst>
        </pc:sldLayoutChg>
      </pc:sldMasterChg>
    </pc:docChg>
  </pc:docChgLst>
  <pc:docChgLst>
    <pc:chgData name="Tikkinen Annakaisa" userId="S::annakaisa.tikkinen@sitra.fi::9a217b67-0950-484d-b834-42040d18b12e" providerId="AD" clId="Web-{38DAA120-7C47-0215-FCB8-38A4A87AFAF7}"/>
    <pc:docChg chg="addSld delSld addMainMaster modMainMaster">
      <pc:chgData name="Tikkinen Annakaisa" userId="S::annakaisa.tikkinen@sitra.fi::9a217b67-0950-484d-b834-42040d18b12e" providerId="AD" clId="Web-{38DAA120-7C47-0215-FCB8-38A4A87AFAF7}" dt="2022-03-08T18:21:15.422" v="100"/>
      <pc:docMkLst>
        <pc:docMk/>
      </pc:docMkLst>
      <pc:sldChg chg="del">
        <pc:chgData name="Tikkinen Annakaisa" userId="S::annakaisa.tikkinen@sitra.fi::9a217b67-0950-484d-b834-42040d18b12e" providerId="AD" clId="Web-{38DAA120-7C47-0215-FCB8-38A4A87AFAF7}" dt="2022-03-08T18:20:49.234" v="78"/>
        <pc:sldMkLst>
          <pc:docMk/>
          <pc:sldMk cId="3773365913" sldId="257"/>
        </pc:sldMkLst>
      </pc:sldChg>
      <pc:sldChg chg="del">
        <pc:chgData name="Tikkinen Annakaisa" userId="S::annakaisa.tikkinen@sitra.fi::9a217b67-0950-484d-b834-42040d18b12e" providerId="AD" clId="Web-{38DAA120-7C47-0215-FCB8-38A4A87AFAF7}" dt="2022-03-08T18:20:49.234" v="79"/>
        <pc:sldMkLst>
          <pc:docMk/>
          <pc:sldMk cId="4170303674" sldId="258"/>
        </pc:sldMkLst>
      </pc:sldChg>
      <pc:sldChg chg="del">
        <pc:chgData name="Tikkinen Annakaisa" userId="S::annakaisa.tikkinen@sitra.fi::9a217b67-0950-484d-b834-42040d18b12e" providerId="AD" clId="Web-{38DAA120-7C47-0215-FCB8-38A4A87AFAF7}" dt="2022-03-08T18:20:49.234" v="80"/>
        <pc:sldMkLst>
          <pc:docMk/>
          <pc:sldMk cId="4002690557" sldId="259"/>
        </pc:sldMkLst>
      </pc:sldChg>
      <pc:sldChg chg="del">
        <pc:chgData name="Tikkinen Annakaisa" userId="S::annakaisa.tikkinen@sitra.fi::9a217b67-0950-484d-b834-42040d18b12e" providerId="AD" clId="Web-{38DAA120-7C47-0215-FCB8-38A4A87AFAF7}" dt="2022-03-08T18:20:49.234" v="81"/>
        <pc:sldMkLst>
          <pc:docMk/>
          <pc:sldMk cId="2543061497" sldId="260"/>
        </pc:sldMkLst>
      </pc:sldChg>
      <pc:sldChg chg="del">
        <pc:chgData name="Tikkinen Annakaisa" userId="S::annakaisa.tikkinen@sitra.fi::9a217b67-0950-484d-b834-42040d18b12e" providerId="AD" clId="Web-{38DAA120-7C47-0215-FCB8-38A4A87AFAF7}" dt="2022-03-08T18:20:49.250" v="82"/>
        <pc:sldMkLst>
          <pc:docMk/>
          <pc:sldMk cId="455251107" sldId="261"/>
        </pc:sldMkLst>
      </pc:sldChg>
      <pc:sldChg chg="del">
        <pc:chgData name="Tikkinen Annakaisa" userId="S::annakaisa.tikkinen@sitra.fi::9a217b67-0950-484d-b834-42040d18b12e" providerId="AD" clId="Web-{38DAA120-7C47-0215-FCB8-38A4A87AFAF7}" dt="2022-03-08T18:20:49.250" v="83"/>
        <pc:sldMkLst>
          <pc:docMk/>
          <pc:sldMk cId="1157043943" sldId="262"/>
        </pc:sldMkLst>
      </pc:sldChg>
      <pc:sldChg chg="del">
        <pc:chgData name="Tikkinen Annakaisa" userId="S::annakaisa.tikkinen@sitra.fi::9a217b67-0950-484d-b834-42040d18b12e" providerId="AD" clId="Web-{38DAA120-7C47-0215-FCB8-38A4A87AFAF7}" dt="2022-03-08T18:20:28.453" v="69"/>
        <pc:sldMkLst>
          <pc:docMk/>
          <pc:sldMk cId="2005822651" sldId="263"/>
        </pc:sldMkLst>
      </pc:sldChg>
      <pc:sldChg chg="del">
        <pc:chgData name="Tikkinen Annakaisa" userId="S::annakaisa.tikkinen@sitra.fi::9a217b67-0950-484d-b834-42040d18b12e" providerId="AD" clId="Web-{38DAA120-7C47-0215-FCB8-38A4A87AFAF7}" dt="2022-03-08T18:20:49.234" v="73"/>
        <pc:sldMkLst>
          <pc:docMk/>
          <pc:sldMk cId="523806710" sldId="264"/>
        </pc:sldMkLst>
      </pc:sldChg>
      <pc:sldChg chg="del">
        <pc:chgData name="Tikkinen Annakaisa" userId="S::annakaisa.tikkinen@sitra.fi::9a217b67-0950-484d-b834-42040d18b12e" providerId="AD" clId="Web-{38DAA120-7C47-0215-FCB8-38A4A87AFAF7}" dt="2022-03-08T18:20:49.234" v="74"/>
        <pc:sldMkLst>
          <pc:docMk/>
          <pc:sldMk cId="4080543462" sldId="265"/>
        </pc:sldMkLst>
      </pc:sldChg>
      <pc:sldChg chg="del">
        <pc:chgData name="Tikkinen Annakaisa" userId="S::annakaisa.tikkinen@sitra.fi::9a217b67-0950-484d-b834-42040d18b12e" providerId="AD" clId="Web-{38DAA120-7C47-0215-FCB8-38A4A87AFAF7}" dt="2022-03-08T18:20:49.234" v="75"/>
        <pc:sldMkLst>
          <pc:docMk/>
          <pc:sldMk cId="1014660320" sldId="266"/>
        </pc:sldMkLst>
      </pc:sldChg>
      <pc:sldChg chg="del">
        <pc:chgData name="Tikkinen Annakaisa" userId="S::annakaisa.tikkinen@sitra.fi::9a217b67-0950-484d-b834-42040d18b12e" providerId="AD" clId="Web-{38DAA120-7C47-0215-FCB8-38A4A87AFAF7}" dt="2022-03-08T18:20:49.234" v="76"/>
        <pc:sldMkLst>
          <pc:docMk/>
          <pc:sldMk cId="3608346712" sldId="267"/>
        </pc:sldMkLst>
      </pc:sldChg>
      <pc:sldChg chg="del">
        <pc:chgData name="Tikkinen Annakaisa" userId="S::annakaisa.tikkinen@sitra.fi::9a217b67-0950-484d-b834-42040d18b12e" providerId="AD" clId="Web-{38DAA120-7C47-0215-FCB8-38A4A87AFAF7}" dt="2022-03-08T18:20:49.234" v="77"/>
        <pc:sldMkLst>
          <pc:docMk/>
          <pc:sldMk cId="2767239069" sldId="268"/>
        </pc:sldMkLst>
      </pc:sldChg>
      <pc:sldChg chg="del">
        <pc:chgData name="Tikkinen Annakaisa" userId="S::annakaisa.tikkinen@sitra.fi::9a217b67-0950-484d-b834-42040d18b12e" providerId="AD" clId="Web-{38DAA120-7C47-0215-FCB8-38A4A87AFAF7}" dt="2022-03-08T18:21:06.641" v="84"/>
        <pc:sldMkLst>
          <pc:docMk/>
          <pc:sldMk cId="2046507443" sldId="269"/>
        </pc:sldMkLst>
      </pc:sldChg>
      <pc:sldChg chg="del">
        <pc:chgData name="Tikkinen Annakaisa" userId="S::annakaisa.tikkinen@sitra.fi::9a217b67-0950-484d-b834-42040d18b12e" providerId="AD" clId="Web-{38DAA120-7C47-0215-FCB8-38A4A87AFAF7}" dt="2022-03-08T18:21:06.641" v="85"/>
        <pc:sldMkLst>
          <pc:docMk/>
          <pc:sldMk cId="621177094" sldId="270"/>
        </pc:sldMkLst>
      </pc:sldChg>
      <pc:sldChg chg="del">
        <pc:chgData name="Tikkinen Annakaisa" userId="S::annakaisa.tikkinen@sitra.fi::9a217b67-0950-484d-b834-42040d18b12e" providerId="AD" clId="Web-{38DAA120-7C47-0215-FCB8-38A4A87AFAF7}" dt="2022-03-08T18:21:06.641" v="86"/>
        <pc:sldMkLst>
          <pc:docMk/>
          <pc:sldMk cId="2774543202" sldId="271"/>
        </pc:sldMkLst>
      </pc:sldChg>
      <pc:sldChg chg="del">
        <pc:chgData name="Tikkinen Annakaisa" userId="S::annakaisa.tikkinen@sitra.fi::9a217b67-0950-484d-b834-42040d18b12e" providerId="AD" clId="Web-{38DAA120-7C47-0215-FCB8-38A4A87AFAF7}" dt="2022-03-08T18:21:06.641" v="87"/>
        <pc:sldMkLst>
          <pc:docMk/>
          <pc:sldMk cId="3686332433" sldId="272"/>
        </pc:sldMkLst>
      </pc:sldChg>
      <pc:sldChg chg="del">
        <pc:chgData name="Tikkinen Annakaisa" userId="S::annakaisa.tikkinen@sitra.fi::9a217b67-0950-484d-b834-42040d18b12e" providerId="AD" clId="Web-{38DAA120-7C47-0215-FCB8-38A4A87AFAF7}" dt="2022-03-08T18:21:06.641" v="88"/>
        <pc:sldMkLst>
          <pc:docMk/>
          <pc:sldMk cId="1265398852" sldId="273"/>
        </pc:sldMkLst>
      </pc:sldChg>
      <pc:sldChg chg="del">
        <pc:chgData name="Tikkinen Annakaisa" userId="S::annakaisa.tikkinen@sitra.fi::9a217b67-0950-484d-b834-42040d18b12e" providerId="AD" clId="Web-{38DAA120-7C47-0215-FCB8-38A4A87AFAF7}" dt="2022-03-08T18:21:06.641" v="89"/>
        <pc:sldMkLst>
          <pc:docMk/>
          <pc:sldMk cId="1248188482" sldId="274"/>
        </pc:sldMkLst>
      </pc:sldChg>
      <pc:sldChg chg="del">
        <pc:chgData name="Tikkinen Annakaisa" userId="S::annakaisa.tikkinen@sitra.fi::9a217b67-0950-484d-b834-42040d18b12e" providerId="AD" clId="Web-{38DAA120-7C47-0215-FCB8-38A4A87AFAF7}" dt="2022-03-08T18:21:06.641" v="90"/>
        <pc:sldMkLst>
          <pc:docMk/>
          <pc:sldMk cId="671927241" sldId="275"/>
        </pc:sldMkLst>
      </pc:sldChg>
      <pc:sldChg chg="del">
        <pc:chgData name="Tikkinen Annakaisa" userId="S::annakaisa.tikkinen@sitra.fi::9a217b67-0950-484d-b834-42040d18b12e" providerId="AD" clId="Web-{38DAA120-7C47-0215-FCB8-38A4A87AFAF7}" dt="2022-03-08T18:21:06.641" v="91"/>
        <pc:sldMkLst>
          <pc:docMk/>
          <pc:sldMk cId="58690287" sldId="276"/>
        </pc:sldMkLst>
      </pc:sldChg>
      <pc:sldChg chg="del">
        <pc:chgData name="Tikkinen Annakaisa" userId="S::annakaisa.tikkinen@sitra.fi::9a217b67-0950-484d-b834-42040d18b12e" providerId="AD" clId="Web-{38DAA120-7C47-0215-FCB8-38A4A87AFAF7}" dt="2022-03-08T18:21:06.657" v="92"/>
        <pc:sldMkLst>
          <pc:docMk/>
          <pc:sldMk cId="3923717123" sldId="277"/>
        </pc:sldMkLst>
      </pc:sldChg>
      <pc:sldChg chg="del">
        <pc:chgData name="Tikkinen Annakaisa" userId="S::annakaisa.tikkinen@sitra.fi::9a217b67-0950-484d-b834-42040d18b12e" providerId="AD" clId="Web-{38DAA120-7C47-0215-FCB8-38A4A87AFAF7}" dt="2022-03-08T18:21:06.657" v="93"/>
        <pc:sldMkLst>
          <pc:docMk/>
          <pc:sldMk cId="772763141" sldId="278"/>
        </pc:sldMkLst>
      </pc:sldChg>
      <pc:sldChg chg="del">
        <pc:chgData name="Tikkinen Annakaisa" userId="S::annakaisa.tikkinen@sitra.fi::9a217b67-0950-484d-b834-42040d18b12e" providerId="AD" clId="Web-{38DAA120-7C47-0215-FCB8-38A4A87AFAF7}" dt="2022-03-08T18:21:06.657" v="94"/>
        <pc:sldMkLst>
          <pc:docMk/>
          <pc:sldMk cId="2013446823" sldId="279"/>
        </pc:sldMkLst>
      </pc:sldChg>
      <pc:sldChg chg="del">
        <pc:chgData name="Tikkinen Annakaisa" userId="S::annakaisa.tikkinen@sitra.fi::9a217b67-0950-484d-b834-42040d18b12e" providerId="AD" clId="Web-{38DAA120-7C47-0215-FCB8-38A4A87AFAF7}" dt="2022-03-08T18:21:06.657" v="95"/>
        <pc:sldMkLst>
          <pc:docMk/>
          <pc:sldMk cId="2244826140" sldId="280"/>
        </pc:sldMkLst>
      </pc:sldChg>
      <pc:sldChg chg="del">
        <pc:chgData name="Tikkinen Annakaisa" userId="S::annakaisa.tikkinen@sitra.fi::9a217b67-0950-484d-b834-42040d18b12e" providerId="AD" clId="Web-{38DAA120-7C47-0215-FCB8-38A4A87AFAF7}" dt="2022-03-08T18:21:06.657" v="96"/>
        <pc:sldMkLst>
          <pc:docMk/>
          <pc:sldMk cId="3886429113" sldId="281"/>
        </pc:sldMkLst>
      </pc:sldChg>
      <pc:sldChg chg="del">
        <pc:chgData name="Tikkinen Annakaisa" userId="S::annakaisa.tikkinen@sitra.fi::9a217b67-0950-484d-b834-42040d18b12e" providerId="AD" clId="Web-{38DAA120-7C47-0215-FCB8-38A4A87AFAF7}" dt="2022-03-08T18:21:06.657" v="97"/>
        <pc:sldMkLst>
          <pc:docMk/>
          <pc:sldMk cId="2074868088" sldId="282"/>
        </pc:sldMkLst>
      </pc:sldChg>
      <pc:sldChg chg="del">
        <pc:chgData name="Tikkinen Annakaisa" userId="S::annakaisa.tikkinen@sitra.fi::9a217b67-0950-484d-b834-42040d18b12e" providerId="AD" clId="Web-{38DAA120-7C47-0215-FCB8-38A4A87AFAF7}" dt="2022-03-08T18:21:06.657" v="98"/>
        <pc:sldMkLst>
          <pc:docMk/>
          <pc:sldMk cId="2446152951" sldId="283"/>
        </pc:sldMkLst>
      </pc:sldChg>
      <pc:sldChg chg="del">
        <pc:chgData name="Tikkinen Annakaisa" userId="S::annakaisa.tikkinen@sitra.fi::9a217b67-0950-484d-b834-42040d18b12e" providerId="AD" clId="Web-{38DAA120-7C47-0215-FCB8-38A4A87AFAF7}" dt="2022-03-08T18:20:49.234" v="70"/>
        <pc:sldMkLst>
          <pc:docMk/>
          <pc:sldMk cId="4165896956" sldId="284"/>
        </pc:sldMkLst>
      </pc:sldChg>
      <pc:sldChg chg="del">
        <pc:chgData name="Tikkinen Annakaisa" userId="S::annakaisa.tikkinen@sitra.fi::9a217b67-0950-484d-b834-42040d18b12e" providerId="AD" clId="Web-{38DAA120-7C47-0215-FCB8-38A4A87AFAF7}" dt="2022-03-08T18:20:49.234" v="71"/>
        <pc:sldMkLst>
          <pc:docMk/>
          <pc:sldMk cId="3962935058" sldId="285"/>
        </pc:sldMkLst>
      </pc:sldChg>
      <pc:sldChg chg="del">
        <pc:chgData name="Tikkinen Annakaisa" userId="S::annakaisa.tikkinen@sitra.fi::9a217b67-0950-484d-b834-42040d18b12e" providerId="AD" clId="Web-{38DAA120-7C47-0215-FCB8-38A4A87AFAF7}" dt="2022-03-08T18:20:49.234" v="72"/>
        <pc:sldMkLst>
          <pc:docMk/>
          <pc:sldMk cId="746939164" sldId="286"/>
        </pc:sldMkLst>
      </pc:sldChg>
      <pc:sldChg chg="add del">
        <pc:chgData name="Tikkinen Annakaisa" userId="S::annakaisa.tikkinen@sitra.fi::9a217b67-0950-484d-b834-42040d18b12e" providerId="AD" clId="Web-{38DAA120-7C47-0215-FCB8-38A4A87AFAF7}" dt="2022-03-08T18:20:17.703" v="68"/>
        <pc:sldMkLst>
          <pc:docMk/>
          <pc:sldMk cId="3061034823" sldId="287"/>
        </pc:sldMkLst>
      </pc:sldChg>
      <pc:sldChg chg="add del">
        <pc:chgData name="Tikkinen Annakaisa" userId="S::annakaisa.tikkinen@sitra.fi::9a217b67-0950-484d-b834-42040d18b12e" providerId="AD" clId="Web-{38DAA120-7C47-0215-FCB8-38A4A87AFAF7}" dt="2022-03-08T18:20:17.578" v="67"/>
        <pc:sldMkLst>
          <pc:docMk/>
          <pc:sldMk cId="1177942254" sldId="288"/>
        </pc:sldMkLst>
      </pc:sldChg>
      <pc:sldChg chg="add del">
        <pc:chgData name="Tikkinen Annakaisa" userId="S::annakaisa.tikkinen@sitra.fi::9a217b67-0950-484d-b834-42040d18b12e" providerId="AD" clId="Web-{38DAA120-7C47-0215-FCB8-38A4A87AFAF7}" dt="2022-03-08T18:20:17.562" v="66"/>
        <pc:sldMkLst>
          <pc:docMk/>
          <pc:sldMk cId="3065864114" sldId="289"/>
        </pc:sldMkLst>
      </pc:sldChg>
      <pc:sldChg chg="add del">
        <pc:chgData name="Tikkinen Annakaisa" userId="S::annakaisa.tikkinen@sitra.fi::9a217b67-0950-484d-b834-42040d18b12e" providerId="AD" clId="Web-{38DAA120-7C47-0215-FCB8-38A4A87AFAF7}" dt="2022-03-08T18:20:17.499" v="65"/>
        <pc:sldMkLst>
          <pc:docMk/>
          <pc:sldMk cId="4255562250" sldId="290"/>
        </pc:sldMkLst>
      </pc:sldChg>
      <pc:sldChg chg="add del">
        <pc:chgData name="Tikkinen Annakaisa" userId="S::annakaisa.tikkinen@sitra.fi::9a217b67-0950-484d-b834-42040d18b12e" providerId="AD" clId="Web-{38DAA120-7C47-0215-FCB8-38A4A87AFAF7}" dt="2022-03-08T18:20:17.437" v="64"/>
        <pc:sldMkLst>
          <pc:docMk/>
          <pc:sldMk cId="429471784" sldId="291"/>
        </pc:sldMkLst>
      </pc:sldChg>
      <pc:sldChg chg="add del">
        <pc:chgData name="Tikkinen Annakaisa" userId="S::annakaisa.tikkinen@sitra.fi::9a217b67-0950-484d-b834-42040d18b12e" providerId="AD" clId="Web-{38DAA120-7C47-0215-FCB8-38A4A87AFAF7}" dt="2022-03-08T18:20:17.421" v="63"/>
        <pc:sldMkLst>
          <pc:docMk/>
          <pc:sldMk cId="1840393300" sldId="292"/>
        </pc:sldMkLst>
      </pc:sldChg>
      <pc:sldChg chg="add del">
        <pc:chgData name="Tikkinen Annakaisa" userId="S::annakaisa.tikkinen@sitra.fi::9a217b67-0950-484d-b834-42040d18b12e" providerId="AD" clId="Web-{38DAA120-7C47-0215-FCB8-38A4A87AFAF7}" dt="2022-03-08T18:20:17.374" v="62"/>
        <pc:sldMkLst>
          <pc:docMk/>
          <pc:sldMk cId="3140218585" sldId="293"/>
        </pc:sldMkLst>
      </pc:sldChg>
      <pc:sldChg chg="add del">
        <pc:chgData name="Tikkinen Annakaisa" userId="S::annakaisa.tikkinen@sitra.fi::9a217b67-0950-484d-b834-42040d18b12e" providerId="AD" clId="Web-{38DAA120-7C47-0215-FCB8-38A4A87AFAF7}" dt="2022-03-08T18:20:17.343" v="61"/>
        <pc:sldMkLst>
          <pc:docMk/>
          <pc:sldMk cId="2267111309" sldId="294"/>
        </pc:sldMkLst>
      </pc:sldChg>
      <pc:sldChg chg="add del">
        <pc:chgData name="Tikkinen Annakaisa" userId="S::annakaisa.tikkinen@sitra.fi::9a217b67-0950-484d-b834-42040d18b12e" providerId="AD" clId="Web-{38DAA120-7C47-0215-FCB8-38A4A87AFAF7}" dt="2022-03-08T18:20:17.281" v="60"/>
        <pc:sldMkLst>
          <pc:docMk/>
          <pc:sldMk cId="643350359" sldId="295"/>
        </pc:sldMkLst>
      </pc:sldChg>
      <pc:sldChg chg="add del">
        <pc:chgData name="Tikkinen Annakaisa" userId="S::annakaisa.tikkinen@sitra.fi::9a217b67-0950-484d-b834-42040d18b12e" providerId="AD" clId="Web-{38DAA120-7C47-0215-FCB8-38A4A87AFAF7}" dt="2022-03-08T18:20:17.265" v="59"/>
        <pc:sldMkLst>
          <pc:docMk/>
          <pc:sldMk cId="877629352" sldId="296"/>
        </pc:sldMkLst>
      </pc:sldChg>
      <pc:sldChg chg="add del">
        <pc:chgData name="Tikkinen Annakaisa" userId="S::annakaisa.tikkinen@sitra.fi::9a217b67-0950-484d-b834-42040d18b12e" providerId="AD" clId="Web-{38DAA120-7C47-0215-FCB8-38A4A87AFAF7}" dt="2022-03-08T18:20:17.203" v="58"/>
        <pc:sldMkLst>
          <pc:docMk/>
          <pc:sldMk cId="122577245" sldId="297"/>
        </pc:sldMkLst>
      </pc:sldChg>
      <pc:sldChg chg="add del">
        <pc:chgData name="Tikkinen Annakaisa" userId="S::annakaisa.tikkinen@sitra.fi::9a217b67-0950-484d-b834-42040d18b12e" providerId="AD" clId="Web-{38DAA120-7C47-0215-FCB8-38A4A87AFAF7}" dt="2022-03-08T18:20:17.171" v="57"/>
        <pc:sldMkLst>
          <pc:docMk/>
          <pc:sldMk cId="3642726096" sldId="298"/>
        </pc:sldMkLst>
      </pc:sldChg>
      <pc:sldChg chg="add del">
        <pc:chgData name="Tikkinen Annakaisa" userId="S::annakaisa.tikkinen@sitra.fi::9a217b67-0950-484d-b834-42040d18b12e" providerId="AD" clId="Web-{38DAA120-7C47-0215-FCB8-38A4A87AFAF7}" dt="2022-03-08T18:20:17.171" v="56"/>
        <pc:sldMkLst>
          <pc:docMk/>
          <pc:sldMk cId="3374184785" sldId="299"/>
        </pc:sldMkLst>
      </pc:sldChg>
      <pc:sldChg chg="add del">
        <pc:chgData name="Tikkinen Annakaisa" userId="S::annakaisa.tikkinen@sitra.fi::9a217b67-0950-484d-b834-42040d18b12e" providerId="AD" clId="Web-{38DAA120-7C47-0215-FCB8-38A4A87AFAF7}" dt="2022-03-08T18:20:17.124" v="55"/>
        <pc:sldMkLst>
          <pc:docMk/>
          <pc:sldMk cId="2901704934" sldId="300"/>
        </pc:sldMkLst>
      </pc:sldChg>
      <pc:sldChg chg="add del">
        <pc:chgData name="Tikkinen Annakaisa" userId="S::annakaisa.tikkinen@sitra.fi::9a217b67-0950-484d-b834-42040d18b12e" providerId="AD" clId="Web-{38DAA120-7C47-0215-FCB8-38A4A87AFAF7}" dt="2022-03-08T18:20:17.093" v="54"/>
        <pc:sldMkLst>
          <pc:docMk/>
          <pc:sldMk cId="3952251254" sldId="301"/>
        </pc:sldMkLst>
      </pc:sldChg>
      <pc:sldChg chg="add del">
        <pc:chgData name="Tikkinen Annakaisa" userId="S::annakaisa.tikkinen@sitra.fi::9a217b67-0950-484d-b834-42040d18b12e" providerId="AD" clId="Web-{38DAA120-7C47-0215-FCB8-38A4A87AFAF7}" dt="2022-03-08T18:20:17.031" v="53"/>
        <pc:sldMkLst>
          <pc:docMk/>
          <pc:sldMk cId="1177031338" sldId="302"/>
        </pc:sldMkLst>
      </pc:sldChg>
      <pc:sldChg chg="add del">
        <pc:chgData name="Tikkinen Annakaisa" userId="S::annakaisa.tikkinen@sitra.fi::9a217b67-0950-484d-b834-42040d18b12e" providerId="AD" clId="Web-{38DAA120-7C47-0215-FCB8-38A4A87AFAF7}" dt="2022-03-08T18:20:16.984" v="52"/>
        <pc:sldMkLst>
          <pc:docMk/>
          <pc:sldMk cId="2088233091" sldId="303"/>
        </pc:sldMkLst>
      </pc:sldChg>
      <pc:sldChg chg="add del">
        <pc:chgData name="Tikkinen Annakaisa" userId="S::annakaisa.tikkinen@sitra.fi::9a217b67-0950-484d-b834-42040d18b12e" providerId="AD" clId="Web-{38DAA120-7C47-0215-FCB8-38A4A87AFAF7}" dt="2022-03-08T18:20:16.906" v="51"/>
        <pc:sldMkLst>
          <pc:docMk/>
          <pc:sldMk cId="1111083733" sldId="304"/>
        </pc:sldMkLst>
      </pc:sldChg>
      <pc:sldChg chg="add del">
        <pc:chgData name="Tikkinen Annakaisa" userId="S::annakaisa.tikkinen@sitra.fi::9a217b67-0950-484d-b834-42040d18b12e" providerId="AD" clId="Web-{38DAA120-7C47-0215-FCB8-38A4A87AFAF7}" dt="2022-03-08T18:20:16.906" v="50"/>
        <pc:sldMkLst>
          <pc:docMk/>
          <pc:sldMk cId="3288788144" sldId="305"/>
        </pc:sldMkLst>
      </pc:sldChg>
      <pc:sldChg chg="add del">
        <pc:chgData name="Tikkinen Annakaisa" userId="S::annakaisa.tikkinen@sitra.fi::9a217b67-0950-484d-b834-42040d18b12e" providerId="AD" clId="Web-{38DAA120-7C47-0215-FCB8-38A4A87AFAF7}" dt="2022-03-08T18:20:16.874" v="49"/>
        <pc:sldMkLst>
          <pc:docMk/>
          <pc:sldMk cId="3952153969" sldId="306"/>
        </pc:sldMkLst>
      </pc:sldChg>
      <pc:sldChg chg="add del">
        <pc:chgData name="Tikkinen Annakaisa" userId="S::annakaisa.tikkinen@sitra.fi::9a217b67-0950-484d-b834-42040d18b12e" providerId="AD" clId="Web-{38DAA120-7C47-0215-FCB8-38A4A87AFAF7}" dt="2022-03-08T18:20:16.749" v="48"/>
        <pc:sldMkLst>
          <pc:docMk/>
          <pc:sldMk cId="846296245" sldId="307"/>
        </pc:sldMkLst>
      </pc:sldChg>
      <pc:sldChg chg="add del">
        <pc:chgData name="Tikkinen Annakaisa" userId="S::annakaisa.tikkinen@sitra.fi::9a217b67-0950-484d-b834-42040d18b12e" providerId="AD" clId="Web-{38DAA120-7C47-0215-FCB8-38A4A87AFAF7}" dt="2022-03-08T18:20:16.296" v="47"/>
        <pc:sldMkLst>
          <pc:docMk/>
          <pc:sldMk cId="2706735906" sldId="308"/>
        </pc:sldMkLst>
      </pc:sldChg>
      <pc:sldChg chg="add del">
        <pc:chgData name="Tikkinen Annakaisa" userId="S::annakaisa.tikkinen@sitra.fi::9a217b67-0950-484d-b834-42040d18b12e" providerId="AD" clId="Web-{38DAA120-7C47-0215-FCB8-38A4A87AFAF7}" dt="2022-03-08T18:20:16.265" v="46"/>
        <pc:sldMkLst>
          <pc:docMk/>
          <pc:sldMk cId="1619629029" sldId="309"/>
        </pc:sldMkLst>
      </pc:sldChg>
      <pc:sldChg chg="new del">
        <pc:chgData name="Tikkinen Annakaisa" userId="S::annakaisa.tikkinen@sitra.fi::9a217b67-0950-484d-b834-42040d18b12e" providerId="AD" clId="Web-{38DAA120-7C47-0215-FCB8-38A4A87AFAF7}" dt="2022-03-08T18:21:15.422" v="100"/>
        <pc:sldMkLst>
          <pc:docMk/>
          <pc:sldMk cId="3093649167" sldId="310"/>
        </pc:sldMkLst>
      </pc:sldChg>
      <pc:sldMasterChg chg="add addSldLayout">
        <pc:chgData name="Tikkinen Annakaisa" userId="S::annakaisa.tikkinen@sitra.fi::9a217b67-0950-484d-b834-42040d18b12e" providerId="AD" clId="Web-{38DAA120-7C47-0215-FCB8-38A4A87AFAF7}" dt="2022-03-08T18:20:05.109" v="0"/>
        <pc:sldMasterMkLst>
          <pc:docMk/>
          <pc:sldMasterMk cId="3830268984" sldId="2147486192"/>
        </pc:sldMasterMkLst>
        <pc:sldLayoutChg chg="add">
          <pc:chgData name="Tikkinen Annakaisa" userId="S::annakaisa.tikkinen@sitra.fi::9a217b67-0950-484d-b834-42040d18b12e" providerId="AD" clId="Web-{38DAA120-7C47-0215-FCB8-38A4A87AFAF7}" dt="2022-03-08T18:20:05.109" v="0"/>
          <pc:sldLayoutMkLst>
            <pc:docMk/>
            <pc:sldMasterMk cId="3830268984" sldId="2147486192"/>
            <pc:sldLayoutMk cId="176852513" sldId="2147486193"/>
          </pc:sldLayoutMkLst>
        </pc:sldLayoutChg>
        <pc:sldLayoutChg chg="add">
          <pc:chgData name="Tikkinen Annakaisa" userId="S::annakaisa.tikkinen@sitra.fi::9a217b67-0950-484d-b834-42040d18b12e" providerId="AD" clId="Web-{38DAA120-7C47-0215-FCB8-38A4A87AFAF7}" dt="2022-03-08T18:20:05.109" v="0"/>
          <pc:sldLayoutMkLst>
            <pc:docMk/>
            <pc:sldMasterMk cId="3830268984" sldId="2147486192"/>
            <pc:sldLayoutMk cId="312191561" sldId="2147486194"/>
          </pc:sldLayoutMkLst>
        </pc:sldLayoutChg>
        <pc:sldLayoutChg chg="add">
          <pc:chgData name="Tikkinen Annakaisa" userId="S::annakaisa.tikkinen@sitra.fi::9a217b67-0950-484d-b834-42040d18b12e" providerId="AD" clId="Web-{38DAA120-7C47-0215-FCB8-38A4A87AFAF7}" dt="2022-03-08T18:20:05.109" v="0"/>
          <pc:sldLayoutMkLst>
            <pc:docMk/>
            <pc:sldMasterMk cId="3830268984" sldId="2147486192"/>
            <pc:sldLayoutMk cId="2844895051" sldId="2147486195"/>
          </pc:sldLayoutMkLst>
        </pc:sldLayoutChg>
        <pc:sldLayoutChg chg="add">
          <pc:chgData name="Tikkinen Annakaisa" userId="S::annakaisa.tikkinen@sitra.fi::9a217b67-0950-484d-b834-42040d18b12e" providerId="AD" clId="Web-{38DAA120-7C47-0215-FCB8-38A4A87AFAF7}" dt="2022-03-08T18:20:05.109" v="0"/>
          <pc:sldLayoutMkLst>
            <pc:docMk/>
            <pc:sldMasterMk cId="3830268984" sldId="2147486192"/>
            <pc:sldLayoutMk cId="3849356577" sldId="2147486196"/>
          </pc:sldLayoutMkLst>
        </pc:sldLayoutChg>
        <pc:sldLayoutChg chg="add">
          <pc:chgData name="Tikkinen Annakaisa" userId="S::annakaisa.tikkinen@sitra.fi::9a217b67-0950-484d-b834-42040d18b12e" providerId="AD" clId="Web-{38DAA120-7C47-0215-FCB8-38A4A87AFAF7}" dt="2022-03-08T18:20:05.109" v="0"/>
          <pc:sldLayoutMkLst>
            <pc:docMk/>
            <pc:sldMasterMk cId="3830268984" sldId="2147486192"/>
            <pc:sldLayoutMk cId="2393372421" sldId="2147486197"/>
          </pc:sldLayoutMkLst>
        </pc:sldLayoutChg>
        <pc:sldLayoutChg chg="add">
          <pc:chgData name="Tikkinen Annakaisa" userId="S::annakaisa.tikkinen@sitra.fi::9a217b67-0950-484d-b834-42040d18b12e" providerId="AD" clId="Web-{38DAA120-7C47-0215-FCB8-38A4A87AFAF7}" dt="2022-03-08T18:20:05.109" v="0"/>
          <pc:sldLayoutMkLst>
            <pc:docMk/>
            <pc:sldMasterMk cId="3830268984" sldId="2147486192"/>
            <pc:sldLayoutMk cId="3998738484" sldId="2147486198"/>
          </pc:sldLayoutMkLst>
        </pc:sldLayoutChg>
        <pc:sldLayoutChg chg="add">
          <pc:chgData name="Tikkinen Annakaisa" userId="S::annakaisa.tikkinen@sitra.fi::9a217b67-0950-484d-b834-42040d18b12e" providerId="AD" clId="Web-{38DAA120-7C47-0215-FCB8-38A4A87AFAF7}" dt="2022-03-08T18:20:05.109" v="0"/>
          <pc:sldLayoutMkLst>
            <pc:docMk/>
            <pc:sldMasterMk cId="3830268984" sldId="2147486192"/>
            <pc:sldLayoutMk cId="594675644" sldId="2147486199"/>
          </pc:sldLayoutMkLst>
        </pc:sldLayoutChg>
        <pc:sldLayoutChg chg="add">
          <pc:chgData name="Tikkinen Annakaisa" userId="S::annakaisa.tikkinen@sitra.fi::9a217b67-0950-484d-b834-42040d18b12e" providerId="AD" clId="Web-{38DAA120-7C47-0215-FCB8-38A4A87AFAF7}" dt="2022-03-08T18:20:05.109" v="0"/>
          <pc:sldLayoutMkLst>
            <pc:docMk/>
            <pc:sldMasterMk cId="3830268984" sldId="2147486192"/>
            <pc:sldLayoutMk cId="1769253813" sldId="2147486200"/>
          </pc:sldLayoutMkLst>
        </pc:sldLayoutChg>
        <pc:sldLayoutChg chg="add">
          <pc:chgData name="Tikkinen Annakaisa" userId="S::annakaisa.tikkinen@sitra.fi::9a217b67-0950-484d-b834-42040d18b12e" providerId="AD" clId="Web-{38DAA120-7C47-0215-FCB8-38A4A87AFAF7}" dt="2022-03-08T18:20:05.109" v="0"/>
          <pc:sldLayoutMkLst>
            <pc:docMk/>
            <pc:sldMasterMk cId="3830268984" sldId="2147486192"/>
            <pc:sldLayoutMk cId="1936065183" sldId="2147486201"/>
          </pc:sldLayoutMkLst>
        </pc:sldLayoutChg>
        <pc:sldLayoutChg chg="add">
          <pc:chgData name="Tikkinen Annakaisa" userId="S::annakaisa.tikkinen@sitra.fi::9a217b67-0950-484d-b834-42040d18b12e" providerId="AD" clId="Web-{38DAA120-7C47-0215-FCB8-38A4A87AFAF7}" dt="2022-03-08T18:20:05.109" v="0"/>
          <pc:sldLayoutMkLst>
            <pc:docMk/>
            <pc:sldMasterMk cId="3830268984" sldId="2147486192"/>
            <pc:sldLayoutMk cId="3573100377" sldId="2147486202"/>
          </pc:sldLayoutMkLst>
        </pc:sldLayoutChg>
        <pc:sldLayoutChg chg="add">
          <pc:chgData name="Tikkinen Annakaisa" userId="S::annakaisa.tikkinen@sitra.fi::9a217b67-0950-484d-b834-42040d18b12e" providerId="AD" clId="Web-{38DAA120-7C47-0215-FCB8-38A4A87AFAF7}" dt="2022-03-08T18:20:05.109" v="0"/>
          <pc:sldLayoutMkLst>
            <pc:docMk/>
            <pc:sldMasterMk cId="3830268984" sldId="2147486192"/>
            <pc:sldLayoutMk cId="1159404424" sldId="2147486203"/>
          </pc:sldLayoutMkLst>
        </pc:sldLayoutChg>
        <pc:sldLayoutChg chg="add">
          <pc:chgData name="Tikkinen Annakaisa" userId="S::annakaisa.tikkinen@sitra.fi::9a217b67-0950-484d-b834-42040d18b12e" providerId="AD" clId="Web-{38DAA120-7C47-0215-FCB8-38A4A87AFAF7}" dt="2022-03-08T18:20:05.109" v="0"/>
          <pc:sldLayoutMkLst>
            <pc:docMk/>
            <pc:sldMasterMk cId="3830268984" sldId="2147486192"/>
            <pc:sldLayoutMk cId="1666990044" sldId="2147486204"/>
          </pc:sldLayoutMkLst>
        </pc:sldLayoutChg>
        <pc:sldLayoutChg chg="add">
          <pc:chgData name="Tikkinen Annakaisa" userId="S::annakaisa.tikkinen@sitra.fi::9a217b67-0950-484d-b834-42040d18b12e" providerId="AD" clId="Web-{38DAA120-7C47-0215-FCB8-38A4A87AFAF7}" dt="2022-03-08T18:20:05.109" v="0"/>
          <pc:sldLayoutMkLst>
            <pc:docMk/>
            <pc:sldMasterMk cId="3830268984" sldId="2147486192"/>
            <pc:sldLayoutMk cId="2579957321" sldId="2147486205"/>
          </pc:sldLayoutMkLst>
        </pc:sldLayoutChg>
        <pc:sldLayoutChg chg="add">
          <pc:chgData name="Tikkinen Annakaisa" userId="S::annakaisa.tikkinen@sitra.fi::9a217b67-0950-484d-b834-42040d18b12e" providerId="AD" clId="Web-{38DAA120-7C47-0215-FCB8-38A4A87AFAF7}" dt="2022-03-08T18:20:05.109" v="0"/>
          <pc:sldLayoutMkLst>
            <pc:docMk/>
            <pc:sldMasterMk cId="3830268984" sldId="2147486192"/>
            <pc:sldLayoutMk cId="4014743305" sldId="2147486206"/>
          </pc:sldLayoutMkLst>
        </pc:sldLayoutChg>
        <pc:sldLayoutChg chg="add">
          <pc:chgData name="Tikkinen Annakaisa" userId="S::annakaisa.tikkinen@sitra.fi::9a217b67-0950-484d-b834-42040d18b12e" providerId="AD" clId="Web-{38DAA120-7C47-0215-FCB8-38A4A87AFAF7}" dt="2022-03-08T18:20:05.109" v="0"/>
          <pc:sldLayoutMkLst>
            <pc:docMk/>
            <pc:sldMasterMk cId="3830268984" sldId="2147486192"/>
            <pc:sldLayoutMk cId="1643317906" sldId="2147486207"/>
          </pc:sldLayoutMkLst>
        </pc:sldLayoutChg>
      </pc:sldMasterChg>
      <pc:sldMasterChg chg="replId modSldLayout">
        <pc:chgData name="Tikkinen Annakaisa" userId="S::annakaisa.tikkinen@sitra.fi::9a217b67-0950-484d-b834-42040d18b12e" providerId="AD" clId="Web-{38DAA120-7C47-0215-FCB8-38A4A87AFAF7}" dt="2022-03-08T18:20:05.109" v="0"/>
        <pc:sldMasterMkLst>
          <pc:docMk/>
          <pc:sldMasterMk cId="0" sldId="2147486217"/>
        </pc:sldMasterMkLst>
        <pc:sldLayoutChg chg="replId">
          <pc:chgData name="Tikkinen Annakaisa" userId="S::annakaisa.tikkinen@sitra.fi::9a217b67-0950-484d-b834-42040d18b12e" providerId="AD" clId="Web-{38DAA120-7C47-0215-FCB8-38A4A87AFAF7}" dt="2022-03-08T18:20:05.109" v="0"/>
          <pc:sldLayoutMkLst>
            <pc:docMk/>
            <pc:sldMasterMk cId="0" sldId="2147486217"/>
            <pc:sldLayoutMk cId="3334467862" sldId="2147486218"/>
          </pc:sldLayoutMkLst>
        </pc:sldLayoutChg>
        <pc:sldLayoutChg chg="replId">
          <pc:chgData name="Tikkinen Annakaisa" userId="S::annakaisa.tikkinen@sitra.fi::9a217b67-0950-484d-b834-42040d18b12e" providerId="AD" clId="Web-{38DAA120-7C47-0215-FCB8-38A4A87AFAF7}" dt="2022-03-08T18:20:05.109" v="0"/>
          <pc:sldLayoutMkLst>
            <pc:docMk/>
            <pc:sldMasterMk cId="0" sldId="2147486217"/>
            <pc:sldLayoutMk cId="207005943" sldId="214748621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36EEB-6E43-4707-805A-C1AF3790DBE9}" type="datetimeFigureOut">
              <a:t>14.3.2022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229E78-D640-40E6-9338-2D54C0DF7879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01395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dirty="0">
                <a:cs typeface="Calibri"/>
              </a:rPr>
              <a:t>Voiko </a:t>
            </a:r>
            <a:r>
              <a:rPr lang="en-US" sz="1300" dirty="0" err="1">
                <a:cs typeface="Calibri"/>
              </a:rPr>
              <a:t>näissä</a:t>
            </a:r>
            <a:r>
              <a:rPr lang="en-US" sz="1300" dirty="0">
                <a:cs typeface="Calibri"/>
              </a:rPr>
              <a:t> olla </a:t>
            </a:r>
            <a:r>
              <a:rPr lang="en-US" sz="1300" dirty="0" err="1">
                <a:cs typeface="Calibri"/>
              </a:rPr>
              <a:t>Sitran</a:t>
            </a:r>
            <a:r>
              <a:rPr lang="en-US" sz="1300" dirty="0">
                <a:cs typeface="Calibri"/>
              </a:rPr>
              <a:t> </a:t>
            </a:r>
            <a:r>
              <a:rPr lang="en-US" sz="1300" dirty="0" err="1">
                <a:cs typeface="Calibri"/>
              </a:rPr>
              <a:t>logoja</a:t>
            </a:r>
            <a:r>
              <a:rPr lang="en-US" sz="1300" dirty="0">
                <a:cs typeface="Calibri"/>
              </a:rPr>
              <a:t>?</a:t>
            </a:r>
            <a:endParaRPr lang="en-US" dirty="0"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736A07-9C51-40D5-9EDD-0D75448F2C9D}" type="slidenum">
              <a:rPr lang="fi-FI" smtClean="0"/>
              <a:pPr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0197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ea typeface="Calibri"/>
                <a:cs typeface="Calibri"/>
              </a:rPr>
              <a:t>Fasilitaattorin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sanoitusta</a:t>
            </a:r>
            <a:r>
              <a:rPr lang="en-US" dirty="0">
                <a:ea typeface="Calibri"/>
                <a:cs typeface="Calibri"/>
              </a:rPr>
              <a:t>:</a:t>
            </a:r>
            <a:br>
              <a:rPr lang="en-US" dirty="0">
                <a:ea typeface="Calibri"/>
                <a:cs typeface="+mn-lt"/>
              </a:rPr>
            </a:b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Symbol"/>
              <a:buChar char="•"/>
            </a:pPr>
            <a:r>
              <a:rPr lang="fi-FI" dirty="0">
                <a:ea typeface="Calibri"/>
                <a:cs typeface="Calibri"/>
              </a:rPr>
              <a:t>Tämä sisällöllisen fokuksen kuvaava rinki on tuttu jo ensimmäisestä foorumista.</a:t>
            </a:r>
            <a:endParaRPr lang="fi-FI" dirty="0"/>
          </a:p>
          <a:p>
            <a:pPr marL="171450" indent="-171450">
              <a:buFont typeface="Symbol"/>
              <a:buChar char="•"/>
            </a:pPr>
            <a:r>
              <a:rPr lang="fi-FI" dirty="0"/>
              <a:t>Kuvassa on kuvattu ringin muotoon sitä, miten moninaiset asiat vaikuttavat alueen elinvoimaan.</a:t>
            </a:r>
            <a:endParaRPr lang="fi-FI" dirty="0">
              <a:ea typeface="Calibri"/>
              <a:cs typeface="Calibri"/>
            </a:endParaRPr>
          </a:p>
          <a:p>
            <a:pPr marL="171450" indent="-171450">
              <a:buFont typeface="Symbol"/>
              <a:buChar char="•"/>
            </a:pPr>
            <a:r>
              <a:rPr lang="fi-FI" dirty="0"/>
              <a:t>Ulkorinki kuvastaa esimerkinomaisesti niitä asioita (puitteita ja mahdollistajia), jotka ovat elinvoima sekä veto- ja pitovoiman rakentamisessa tärkeitä.</a:t>
            </a:r>
            <a:endParaRPr lang="fi-FI" dirty="0">
              <a:ea typeface="Calibri"/>
              <a:cs typeface="Calibri"/>
            </a:endParaRPr>
          </a:p>
          <a:p>
            <a:pPr marL="171450" indent="-171450">
              <a:buFont typeface="Symbol"/>
              <a:buChar char="•"/>
            </a:pPr>
            <a:r>
              <a:rPr lang="fi-FI" dirty="0"/>
              <a:t>Samalla ulkorinki korostaa sitä, että kaikkien toimijoiden panos elinvoimatyössä on tärkeää, siksi myös tähän tilannekuvaprosessiin tarvitaan eri tahojen edustus.</a:t>
            </a:r>
            <a:endParaRPr lang="fi-FI" dirty="0">
              <a:ea typeface="Calibri"/>
              <a:cs typeface="Calibri"/>
            </a:endParaRPr>
          </a:p>
          <a:p>
            <a:pPr marL="171450" indent="-171450">
              <a:buFont typeface="Symbol"/>
              <a:buChar char="•"/>
            </a:pPr>
            <a:r>
              <a:rPr lang="fi-FI" dirty="0"/>
              <a:t>Mitä kattavammin ringissä kuvattuihin teemoihin kytkeytyvät toimijat ovat mukana, sitä parempi tietopohja, ymmärrys, vuorovaikutus ja lopputulos prosessissa saadaan aikaiseksi.</a:t>
            </a:r>
            <a:endParaRPr lang="fi-FI" dirty="0">
              <a:ea typeface="Calibri"/>
              <a:cs typeface="Calibri"/>
            </a:endParaRPr>
          </a:p>
          <a:p>
            <a:pPr marL="171450" indent="-171450">
              <a:buFont typeface="Symbol"/>
              <a:buChar char="•"/>
            </a:pPr>
            <a:r>
              <a:rPr lang="fi-FI" dirty="0"/>
              <a:t>Foorumin keskusteluissa fokus on kuitenkin yritysten toimintaedellytysten parantamisessa, mitä puolestaan sisärinki kuvastaa.</a:t>
            </a:r>
            <a:endParaRPr lang="fi-FI" dirty="0">
              <a:ea typeface="Calibri"/>
              <a:cs typeface="Calibri"/>
            </a:endParaRPr>
          </a:p>
          <a:p>
            <a:pPr marL="171450" indent="-171450">
              <a:buFont typeface="Symbol"/>
              <a:buChar char="•"/>
            </a:pPr>
            <a:r>
              <a:rPr lang="fi-FI" dirty="0"/>
              <a:t>Rajaus tehdään ennen kaikkea käytännön syistä: tiiviissä aikataulussa keskustelu halutaan rajata aivan ydinasioihin: sisäringin teemat ovat elinvoiman ytimessä. </a:t>
            </a:r>
            <a:endParaRPr lang="fi-FI" dirty="0">
              <a:ea typeface="Calibri"/>
              <a:cs typeface="Calibri"/>
            </a:endParaRPr>
          </a:p>
          <a:p>
            <a:pPr marL="628650" lvl="1" indent="-171450">
              <a:buFont typeface="Courier New"/>
              <a:buChar char="○"/>
            </a:pPr>
            <a:r>
              <a:rPr lang="fi-FI" dirty="0"/>
              <a:t>Yritykset tuovat elinvoimaa alueelle, ne työllistävät alueen ihmisiä, jonka kautta syntyy palkkatuloa, ostovoimaa ja elinvoimaa alueelle.</a:t>
            </a:r>
            <a:endParaRPr lang="fi-FI" dirty="0">
              <a:ea typeface="Calibri"/>
              <a:cs typeface="Calibri"/>
            </a:endParaRPr>
          </a:p>
          <a:p>
            <a:pPr marL="171450" indent="-171450">
              <a:buFont typeface="Symbol"/>
              <a:buChar char="•"/>
            </a:pPr>
            <a:r>
              <a:rPr lang="fi-FI" dirty="0"/>
              <a:t>Tämän vuoksi on tärkeää miettiä, miten yritykset voivat alueella toimia, miten niiden kiinnittymistä alueelle voidaan tukea ja niin edelleen.</a:t>
            </a:r>
            <a:endParaRPr lang="fi-FI" dirty="0">
              <a:ea typeface="Calibri"/>
              <a:cs typeface="Calibri"/>
            </a:endParaRPr>
          </a:p>
          <a:p>
            <a:pPr marL="171450" indent="-171450">
              <a:buFont typeface="Symbol"/>
              <a:buChar char="•"/>
            </a:pPr>
            <a:r>
              <a:rPr lang="fi-FI" dirty="0"/>
              <a:t>Työpaikoilla ratkaistaan, onnistuuko osaaminen ja osaajat kohdistumaan toiminnan kannalta oikein. Työpaikoilla tapahtuu myös nykyisten osaajien osaamisen uudistuminen ja uusien työllistyminen.</a:t>
            </a:r>
            <a:endParaRPr lang="fi-FI" dirty="0">
              <a:ea typeface="Calibri"/>
              <a:cs typeface="Calibri"/>
            </a:endParaRPr>
          </a:p>
          <a:p>
            <a:pPr marL="171450" indent="-171450">
              <a:buFont typeface="Symbol"/>
              <a:buChar char="•"/>
            </a:pPr>
            <a:r>
              <a:rPr lang="fi-FI" dirty="0"/>
              <a:t>Näin ollen on tärkeää, miten esimerkiksi alueen oppilaitokset voivat yrityksiä tukea ja miten yhteistyö toimii.</a:t>
            </a:r>
            <a:endParaRPr lang="fi-FI" dirty="0">
              <a:ea typeface="Calibri"/>
              <a:cs typeface="Calibri"/>
            </a:endParaRPr>
          </a:p>
          <a:p>
            <a:pPr marL="171450" indent="-171450">
              <a:buFont typeface="Symbol"/>
              <a:buChar char="•"/>
            </a:pPr>
            <a:r>
              <a:rPr lang="fi-FI" dirty="0"/>
              <a:t>Kun kaikki pelaa, yritysten kilpailukyky kasvaa, syntyy uusia yritysmahdollisuuksia ja sitä kautta myös uusia työllistymismahdollisuuksia --&gt; näin rinki generoi uutta elinvoimaa.</a:t>
            </a:r>
            <a:endParaRPr lang="fi-FI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229E78-D640-40E6-9338-2D54C0DF7879}" type="slidenum">
              <a:rPr lang="fi-FI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48858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>
                <a:cs typeface="Calibri"/>
              </a:rPr>
              <a:t>Jos ette käytä Zoomia, korvaa </a:t>
            </a:r>
            <a:r>
              <a:rPr lang="en-US" sz="1300" err="1">
                <a:cs typeface="Calibri"/>
              </a:rPr>
              <a:t>tämä</a:t>
            </a:r>
            <a:r>
              <a:rPr lang="en-US" sz="1300" dirty="0">
                <a:cs typeface="Calibri"/>
              </a:rPr>
              <a:t> </a:t>
            </a:r>
            <a:r>
              <a:rPr lang="en-US" sz="1300" err="1">
                <a:cs typeface="Calibri"/>
              </a:rPr>
              <a:t>käyttämänne</a:t>
            </a:r>
            <a:r>
              <a:rPr lang="en-US" sz="1300" dirty="0">
                <a:cs typeface="Calibri"/>
              </a:rPr>
              <a:t> </a:t>
            </a:r>
            <a:r>
              <a:rPr lang="en-US" sz="1300" err="1">
                <a:cs typeface="Calibri"/>
              </a:rPr>
              <a:t>alustan</a:t>
            </a:r>
            <a:r>
              <a:rPr lang="en-US" sz="1300" dirty="0">
                <a:cs typeface="Calibri"/>
              </a:rPr>
              <a:t> </a:t>
            </a:r>
            <a:r>
              <a:rPr lang="en-US" sz="1300" err="1">
                <a:cs typeface="Calibri"/>
              </a:rPr>
              <a:t>teknisillä</a:t>
            </a:r>
            <a:r>
              <a:rPr lang="en-US" sz="1300" dirty="0">
                <a:cs typeface="Calibri"/>
              </a:rPr>
              <a:t> </a:t>
            </a:r>
            <a:r>
              <a:rPr lang="en-US" sz="1300">
                <a:cs typeface="Calibri"/>
              </a:rPr>
              <a:t>ohjeilla.</a:t>
            </a:r>
            <a:endParaRPr lang="en-US" err="1"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736A07-9C51-40D5-9EDD-0D75448F2C9D}" type="slidenum">
              <a:rPr lang="fi-FI" smtClean="0"/>
              <a:pPr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36069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>
                <a:cs typeface="Calibri"/>
              </a:rPr>
              <a:t>Jos ette käytä Howspacea, korvaa </a:t>
            </a:r>
            <a:r>
              <a:rPr lang="en-US" sz="1300" err="1">
                <a:cs typeface="Calibri"/>
              </a:rPr>
              <a:t>teknisellä</a:t>
            </a:r>
            <a:r>
              <a:rPr lang="en-US" sz="1300" dirty="0">
                <a:cs typeface="Calibri"/>
              </a:rPr>
              <a:t> </a:t>
            </a:r>
            <a:r>
              <a:rPr lang="en-US" sz="1300" err="1">
                <a:cs typeface="Calibri"/>
              </a:rPr>
              <a:t>ohjeistuksella</a:t>
            </a:r>
            <a:r>
              <a:rPr lang="en-US" sz="1300" dirty="0">
                <a:cs typeface="Calibri"/>
              </a:rPr>
              <a:t> </a:t>
            </a:r>
            <a:r>
              <a:rPr lang="en-US" sz="1300" err="1">
                <a:cs typeface="Calibri"/>
              </a:rPr>
              <a:t>käyttämäänne</a:t>
            </a:r>
            <a:r>
              <a:rPr lang="en-US" sz="1300" dirty="0">
                <a:cs typeface="Calibri"/>
              </a:rPr>
              <a:t> </a:t>
            </a:r>
            <a:r>
              <a:rPr lang="en-US" sz="1300">
                <a:cs typeface="Calibri"/>
              </a:rPr>
              <a:t>alustaan.</a:t>
            </a:r>
            <a:endParaRPr lang="en-US" err="1"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736A07-9C51-40D5-9EDD-0D75448F2C9D}" type="slidenum">
              <a:rPr lang="fi-FI" smtClean="0"/>
              <a:pPr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471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>
                <a:ea typeface="Calibri" panose="020F0502020204030204"/>
                <a:cs typeface="Calibri" panose="020F0502020204030204"/>
              </a:rPr>
              <a:t>Fasilitaattorin sanoitusta:</a:t>
            </a:r>
          </a:p>
          <a:p>
            <a:pPr marL="285750" indent="-285750">
              <a:buFont typeface="Symbol"/>
              <a:buChar char="•"/>
            </a:pPr>
            <a:endParaRPr lang="fi-FI" dirty="0"/>
          </a:p>
          <a:p>
            <a:pPr marL="285750" indent="-285750">
              <a:buFont typeface="Symbol"/>
              <a:buChar char="•"/>
            </a:pPr>
            <a:r>
              <a:rPr lang="fi-FI" dirty="0"/>
              <a:t>Tässä vielä muistutuksena prosessin etenemistä kuvaava malli.</a:t>
            </a:r>
            <a:endParaRPr lang="fi-FI" dirty="0">
              <a:ea typeface="Calibri"/>
              <a:cs typeface="Calibri"/>
            </a:endParaRPr>
          </a:p>
          <a:p>
            <a:pPr marL="285750" indent="-285750">
              <a:buFont typeface="Symbol"/>
              <a:buChar char="•"/>
            </a:pPr>
            <a:r>
              <a:rPr lang="fi-FI" dirty="0"/>
              <a:t>Tänään olemme jatkaneet kahden ensimmäisen osa-alueen parissa:</a:t>
            </a:r>
            <a:endParaRPr lang="fi-FI" dirty="0">
              <a:ea typeface="Calibri"/>
              <a:cs typeface="Calibri"/>
            </a:endParaRPr>
          </a:p>
          <a:p>
            <a:pPr marL="742950" lvl="2" indent="-285750">
              <a:buFont typeface="Courier New"/>
              <a:buChar char="○"/>
            </a:pPr>
            <a:r>
              <a:rPr lang="fi-FI" dirty="0"/>
              <a:t>ilmiöiden ymmärtämistä tukevaan tiedonkäyttöön tänään syötettä tarjosi hankeportfolio</a:t>
            </a:r>
            <a:endParaRPr lang="fi-FI" dirty="0">
              <a:ea typeface="Calibri" panose="020F0502020204030204"/>
              <a:cs typeface="Calibri" panose="020F0502020204030204"/>
            </a:endParaRPr>
          </a:p>
          <a:p>
            <a:pPr marL="742950" lvl="2" indent="-285750">
              <a:buFont typeface="Courier New"/>
              <a:buChar char="○"/>
            </a:pPr>
            <a:r>
              <a:rPr lang="fi-FI" dirty="0"/>
              <a:t>yhteistä ymmärrystä synnyttävä vuorovaikutusta on synnytetty puheenvuoroin, harjoittein ja pienryhmäkeskusteluin</a:t>
            </a:r>
            <a:endParaRPr lang="fi-FI" dirty="0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Symbol"/>
              <a:buChar char="•"/>
            </a:pPr>
            <a:r>
              <a:rPr lang="fi-FI" dirty="0"/>
              <a:t>Tästä on hyvä jatkaa eteenpäin kohti yhteisen tilannekuvan muodostamista seuraavassa foorumissa!</a:t>
            </a:r>
            <a:endParaRPr lang="fi-FI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229E78-D640-40E6-9338-2D54C0DF7879}" type="slidenum">
              <a:rPr lang="fi-FI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02071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CEA51E2-596A-422E-9451-A70BBA1003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26BEC5D5-466D-4880-9796-A45B0E6403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F42626B-D032-4117-B0CF-305FA3A27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9B0-FA83-4FE6-89B2-7BD7AA8460C6}" type="datetimeFigureOut">
              <a:rPr lang="fi-FI" smtClean="0"/>
              <a:t>14.3.2022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8E56500-F1DC-4DE9-85A5-20CC9734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19FA0FD-538C-4384-9CE7-3E42A6FA1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E7702-3E00-4779-BD5E-75D5B4F19F2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79834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362DE7-4974-4268-B91B-EFE9F3E00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B8FDEED4-26DA-4739-8240-6ADC22B8A5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3CE57AF-A91A-4880-9ED9-8D78446D6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9B0-FA83-4FE6-89B2-7BD7AA8460C6}" type="datetimeFigureOut">
              <a:rPr lang="fi-FI" smtClean="0"/>
              <a:t>14.3.2022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F6214D1-4A58-4609-A34D-BCEA97858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C468DEE-98C5-4344-B627-E048E8E67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E7702-3E00-4779-BD5E-75D5B4F19F2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8166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7C4C70A3-D788-4ABA-B928-AA40E5E9EC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B2B24532-4ECB-471A-A34D-BD11A306FF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77BA0A1-A48F-40AA-B154-83169FA61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9B0-FA83-4FE6-89B2-7BD7AA8460C6}" type="datetimeFigureOut">
              <a:rPr lang="fi-FI" smtClean="0"/>
              <a:t>14.3.2022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F0412AE-2E63-40ED-B2EC-591AE43C6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A8DBA88-2491-45D2-A77B-710E5A000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E7702-3E00-4779-BD5E-75D5B4F19F2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42675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4467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0059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0145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653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395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9786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167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5821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D95050E-9D17-4A47-9647-578BA605B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8CAB460-F18A-4DD0-A402-220E365E5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7DAC678-DCE2-4EF6-9A9B-B398E1FF9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9B0-FA83-4FE6-89B2-7BD7AA8460C6}" type="datetimeFigureOut">
              <a:rPr lang="fi-FI" smtClean="0"/>
              <a:t>14.3.2022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B67342D-D0F1-4369-B7AC-95498286D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0969A16-7DAF-4722-9B5E-C51CF91E4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E7702-3E00-4779-BD5E-75D5B4F19F2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962615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0206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5222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91756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 ja lopetus valkonen 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04" y="2853633"/>
            <a:ext cx="10753195" cy="886343"/>
          </a:xfrm>
        </p:spPr>
        <p:txBody>
          <a:bodyPr anchor="ctr"/>
          <a:lstStyle>
            <a:lvl1pPr algn="l">
              <a:lnSpc>
                <a:spcPct val="90000"/>
              </a:lnSpc>
              <a:defRPr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19670" y="2372883"/>
            <a:ext cx="10752929" cy="480484"/>
          </a:xfrm>
        </p:spPr>
        <p:txBody>
          <a:bodyPr/>
          <a:lstStyle>
            <a:lvl1pPr marL="0" indent="0" algn="l">
              <a:buNone/>
              <a:defRPr sz="24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19670" y="3909055"/>
            <a:ext cx="10752929" cy="480484"/>
          </a:xfrm>
        </p:spPr>
        <p:txBody>
          <a:bodyPr/>
          <a:lstStyle>
            <a:lvl1pPr marL="0" indent="0" algn="l">
              <a:buNone/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7" name="Picture 6" descr="Sitra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8151" y="6309322"/>
            <a:ext cx="1204501" cy="479919"/>
          </a:xfrm>
          <a:prstGeom prst="rect">
            <a:avLst/>
          </a:prstGeom>
        </p:spPr>
      </p:pic>
      <p:pic>
        <p:nvPicPr>
          <p:cNvPr id="3" name="Picture 2" descr="SITRA_BLACK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524" y="6360002"/>
            <a:ext cx="1103445" cy="21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525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 ja lopetus musta 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6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404" y="2948949"/>
            <a:ext cx="10753195" cy="886343"/>
          </a:xfrm>
        </p:spPr>
        <p:txBody>
          <a:bodyPr anchor="ctr"/>
          <a:lstStyle>
            <a:lvl1pPr algn="l"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19669" y="2468199"/>
            <a:ext cx="10752931" cy="48048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19669" y="4004371"/>
            <a:ext cx="10752931" cy="480484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3" name="Picture 2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00" y="6360000"/>
            <a:ext cx="1110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915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koinen väli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04" y="2276872"/>
            <a:ext cx="10753195" cy="1632181"/>
          </a:xfrm>
        </p:spPr>
        <p:txBody>
          <a:bodyPr bIns="140400" anchor="b" anchorCtr="0"/>
          <a:lstStyle>
            <a:lvl1pPr algn="ctr">
              <a:defRPr sz="3200" cap="all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719404" y="3909055"/>
            <a:ext cx="10753195" cy="575733"/>
          </a:xfrm>
        </p:spPr>
        <p:txBody>
          <a:bodyPr/>
          <a:lstStyle>
            <a:lvl1pPr marL="0" indent="0" algn="ctr">
              <a:buNone/>
              <a:defRPr>
                <a:latin typeface="Georgia"/>
                <a:cs typeface="Georgia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5" name="Picture 4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524" y="6360002"/>
            <a:ext cx="1103445" cy="21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8950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 väli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6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04" y="2276872"/>
            <a:ext cx="10753195" cy="1632181"/>
          </a:xfrm>
        </p:spPr>
        <p:txBody>
          <a:bodyPr bIns="140400" anchor="b" anchorCtr="0"/>
          <a:lstStyle>
            <a:lvl1pPr algn="ctr">
              <a:defRPr sz="3200" cap="all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719404" y="3909055"/>
            <a:ext cx="10753195" cy="5757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9" name="Picture 8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00" y="6360000"/>
            <a:ext cx="1110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3565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tekst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03" y="356659"/>
            <a:ext cx="10849207" cy="1152128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719404" y="1700808"/>
            <a:ext cx="10849205" cy="4320480"/>
          </a:xfrm>
        </p:spPr>
        <p:txBody>
          <a:bodyPr/>
          <a:lstStyle>
            <a:lvl1pPr marL="239173" marR="0" indent="-239173" algn="l" defTabSz="6095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tx1"/>
                </a:solidFill>
                <a:latin typeface="Georgia"/>
                <a:cs typeface="Georgia"/>
              </a:defRPr>
            </a:lvl1pPr>
            <a:lvl2pPr marL="474109" indent="-234939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tx1"/>
                </a:solidFill>
                <a:latin typeface="Georgia"/>
                <a:cs typeface="Georgia"/>
              </a:defRPr>
            </a:lvl2pPr>
            <a:lvl3pPr marL="713282" indent="-234939" algn="l" defTabSz="715397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03" indent="-234939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2" indent="-380981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5" name="Picture 4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524" y="6360002"/>
            <a:ext cx="1103445" cy="21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3724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 tekst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6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403" y="356659"/>
            <a:ext cx="10849207" cy="1152128"/>
          </a:xfr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719404" y="1700808"/>
            <a:ext cx="10849205" cy="4320480"/>
          </a:xfrm>
        </p:spPr>
        <p:txBody>
          <a:bodyPr/>
          <a:lstStyle>
            <a:lvl1pPr marL="239173" marR="0" indent="-239173" algn="l" defTabSz="6095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bg1"/>
                </a:solidFill>
                <a:latin typeface="Georgia"/>
                <a:cs typeface="Georgia"/>
              </a:defRPr>
            </a:lvl1pPr>
            <a:lvl2pPr marL="476227" indent="-237055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bg1"/>
                </a:solidFill>
                <a:latin typeface="Georgia"/>
                <a:cs typeface="Georgia"/>
              </a:defRPr>
            </a:lvl2pPr>
            <a:lvl3pPr marL="717515" indent="-228589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bg1"/>
                </a:solidFill>
                <a:latin typeface="Georgia"/>
                <a:cs typeface="Georgia"/>
              </a:defRPr>
            </a:lvl3pPr>
            <a:lvl4pPr marL="958803" indent="-228589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bg1"/>
                </a:solidFill>
                <a:latin typeface="Georgia"/>
                <a:cs typeface="Georgia"/>
              </a:defRPr>
            </a:lvl4pPr>
            <a:lvl5pPr marL="143992" indent="-380981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10" name="Picture 9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00" y="6360000"/>
            <a:ext cx="1110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384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n kuvan kuvalaatikk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0"/>
          </p:nvPr>
        </p:nvSpPr>
        <p:spPr>
          <a:xfrm>
            <a:off x="10437" y="0"/>
            <a:ext cx="4464051" cy="685800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4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5135893" y="548680"/>
            <a:ext cx="6432715" cy="768085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133" b="1">
                <a:latin typeface="Arial Black"/>
                <a:cs typeface="Arial Black"/>
              </a:defRPr>
            </a:lvl1pPr>
            <a:lvl2pPr marL="380981" indent="-380981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2133"/>
            </a:lvl3pPr>
            <a:lvl4pPr marL="0" indent="0" algn="l">
              <a:spcBef>
                <a:spcPts val="0"/>
              </a:spcBef>
              <a:buFont typeface="Arial"/>
              <a:buNone/>
              <a:defRPr sz="2133"/>
            </a:lvl4pPr>
            <a:lvl5pPr marL="0" indent="0" algn="l">
              <a:spcBef>
                <a:spcPts val="0"/>
              </a:spcBef>
              <a:buFont typeface="Arial"/>
              <a:buNone/>
              <a:defRPr sz="2133"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27052" y="548218"/>
            <a:ext cx="3456715" cy="5281049"/>
          </a:xfrm>
        </p:spPr>
        <p:txBody>
          <a:bodyPr/>
          <a:lstStyle>
            <a:lvl1pPr marL="0" indent="0" algn="l">
              <a:buNone/>
              <a:defRPr sz="3200" b="1"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5135893" y="1316767"/>
            <a:ext cx="6431691" cy="4512501"/>
          </a:xfrm>
        </p:spPr>
        <p:txBody>
          <a:bodyPr/>
          <a:lstStyle>
            <a:lvl1pPr marL="239173" marR="0" indent="-239173" algn="l" defTabSz="6095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tx1"/>
                </a:solidFill>
                <a:latin typeface="Georgia"/>
                <a:cs typeface="Georgia"/>
              </a:defRPr>
            </a:lvl1pPr>
            <a:lvl2pPr marL="476227" indent="-237055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tx1"/>
                </a:solidFill>
                <a:latin typeface="Georgia"/>
                <a:cs typeface="Georgia"/>
              </a:defRPr>
            </a:lvl2pPr>
            <a:lvl3pPr marL="717515" indent="-228589" algn="l" defTabSz="715397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03" indent="-228589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2" indent="-380981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8" name="Picture 7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524" y="6360002"/>
            <a:ext cx="1103445" cy="21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675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499EC85-950D-46D8-99A2-19192B1B0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D56EA43-CF3D-4435-9383-E5ADD1E3C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B68F30F-B724-44EA-97CE-383080DBB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9B0-FA83-4FE6-89B2-7BD7AA8460C6}" type="datetimeFigureOut">
              <a:rPr lang="fi-FI" smtClean="0"/>
              <a:t>14.3.2022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52E9E1A-2D5D-40D8-9C81-AA7BD8869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B6D1712-2664-410E-83AE-8D20B7BDD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E7702-3E00-4779-BD5E-75D5B4F19F2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68868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 kuva ja neg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0"/>
          </p:nvPr>
        </p:nvSpPr>
        <p:spPr>
          <a:xfrm>
            <a:off x="1" y="0"/>
            <a:ext cx="4464051" cy="6858000"/>
          </a:xfrm>
          <a:solidFill>
            <a:schemeClr val="tx1"/>
          </a:solidFill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5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5135893" y="548680"/>
            <a:ext cx="6432715" cy="768085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133" b="1">
                <a:latin typeface="Arial Black"/>
                <a:cs typeface="Arial Black"/>
              </a:defRPr>
            </a:lvl1pPr>
            <a:lvl2pPr marL="380981" indent="-380981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2133"/>
            </a:lvl3pPr>
            <a:lvl4pPr marL="0" indent="0" algn="l">
              <a:spcBef>
                <a:spcPts val="0"/>
              </a:spcBef>
              <a:buFont typeface="Arial"/>
              <a:buNone/>
              <a:defRPr sz="2133"/>
            </a:lvl4pPr>
            <a:lvl5pPr marL="0" indent="0" algn="l">
              <a:spcBef>
                <a:spcPts val="0"/>
              </a:spcBef>
              <a:buFont typeface="Arial"/>
              <a:buNone/>
              <a:defRPr sz="2133"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5135893" y="1316767"/>
            <a:ext cx="6431691" cy="4512501"/>
          </a:xfrm>
        </p:spPr>
        <p:txBody>
          <a:bodyPr/>
          <a:lstStyle>
            <a:lvl1pPr marL="239173" marR="0" indent="-239173" algn="l" defTabSz="6095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tx1"/>
                </a:solidFill>
                <a:latin typeface="Georgia"/>
                <a:cs typeface="Georgia"/>
              </a:defRPr>
            </a:lvl1pPr>
            <a:lvl2pPr marL="476227" indent="-237055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tx1"/>
                </a:solidFill>
                <a:latin typeface="Georgia"/>
                <a:cs typeface="Georgia"/>
              </a:defRPr>
            </a:lvl2pPr>
            <a:lvl3pPr marL="717515" indent="-228589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03" indent="-228589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2" indent="-380981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27052" y="548218"/>
            <a:ext cx="3456715" cy="5281049"/>
          </a:xfrm>
        </p:spPr>
        <p:txBody>
          <a:bodyPr/>
          <a:lstStyle>
            <a:lvl1pPr marL="0" indent="0" algn="l">
              <a:buNone/>
              <a:defRPr sz="3200" b="1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9" name="Picture 8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524" y="6360002"/>
            <a:ext cx="1103445" cy="21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538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21"/>
          </p:nvPr>
        </p:nvSpPr>
        <p:spPr>
          <a:xfrm>
            <a:off x="6383868" y="0"/>
            <a:ext cx="5808133" cy="685800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6384032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623392" y="548681"/>
            <a:ext cx="5184576" cy="1248139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3200" b="1">
                <a:latin typeface="Arial Black"/>
                <a:cs typeface="Arial Black"/>
              </a:defRPr>
            </a:lvl1pPr>
            <a:lvl2pPr marL="380981" indent="-380981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2133"/>
            </a:lvl3pPr>
            <a:lvl4pPr marL="0" indent="0" algn="l">
              <a:spcBef>
                <a:spcPts val="0"/>
              </a:spcBef>
              <a:buFont typeface="Arial"/>
              <a:buNone/>
              <a:defRPr sz="2133"/>
            </a:lvl4pPr>
            <a:lvl5pPr marL="0" indent="0" algn="l">
              <a:spcBef>
                <a:spcPts val="0"/>
              </a:spcBef>
              <a:buFont typeface="Arial"/>
              <a:buNone/>
              <a:defRPr sz="2133"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23392" y="1796819"/>
            <a:ext cx="5184576" cy="4512501"/>
          </a:xfrm>
        </p:spPr>
        <p:txBody>
          <a:bodyPr/>
          <a:lstStyle>
            <a:lvl1pPr marL="239173" marR="0" indent="-239173" algn="l" defTabSz="6095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tx1"/>
                </a:solidFill>
                <a:latin typeface="Georgia"/>
                <a:cs typeface="Georgia"/>
              </a:defRPr>
            </a:lvl1pPr>
            <a:lvl2pPr marL="476227" indent="-237055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tx1"/>
                </a:solidFill>
                <a:latin typeface="Georgia"/>
                <a:cs typeface="Georgia"/>
              </a:defRPr>
            </a:lvl2pPr>
            <a:lvl3pPr marL="717515" indent="-228589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03" indent="-228589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2" indent="-380981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6960096" y="548682"/>
            <a:ext cx="4512501" cy="5281049"/>
          </a:xfrm>
        </p:spPr>
        <p:txBody>
          <a:bodyPr/>
          <a:lstStyle>
            <a:lvl1pPr marL="0" indent="0" algn="l">
              <a:buNone/>
              <a:defRPr sz="3200" b="1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9" name="Picture 8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524" y="6360002"/>
            <a:ext cx="1103445" cy="21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651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mma kuva 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1"/>
          </p:nvPr>
        </p:nvSpPr>
        <p:spPr>
          <a:xfrm>
            <a:off x="6383868" y="0"/>
            <a:ext cx="5808133" cy="6858000"/>
          </a:xfrm>
          <a:solidFill>
            <a:schemeClr val="tx1"/>
          </a:solidFill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6384032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623392" y="548681"/>
            <a:ext cx="5184576" cy="1248139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3200" b="1">
                <a:latin typeface="Arial Black"/>
                <a:cs typeface="Arial Black"/>
              </a:defRPr>
            </a:lvl1pPr>
            <a:lvl2pPr marL="380981" indent="-380981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2133"/>
            </a:lvl3pPr>
            <a:lvl4pPr marL="0" indent="0" algn="l">
              <a:spcBef>
                <a:spcPts val="0"/>
              </a:spcBef>
              <a:buFont typeface="Arial"/>
              <a:buNone/>
              <a:defRPr sz="2133"/>
            </a:lvl4pPr>
            <a:lvl5pPr marL="0" indent="0" algn="l">
              <a:spcBef>
                <a:spcPts val="0"/>
              </a:spcBef>
              <a:buFont typeface="Arial"/>
              <a:buNone/>
              <a:defRPr sz="2133"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23392" y="1796819"/>
            <a:ext cx="5184576" cy="4512501"/>
          </a:xfrm>
        </p:spPr>
        <p:txBody>
          <a:bodyPr/>
          <a:lstStyle>
            <a:lvl1pPr marL="239173" marR="0" indent="-239173" algn="l" defTabSz="6095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tx1"/>
                </a:solidFill>
                <a:latin typeface="Georgia"/>
                <a:cs typeface="Georgia"/>
              </a:defRPr>
            </a:lvl1pPr>
            <a:lvl2pPr marL="476227" indent="-237055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tx1"/>
                </a:solidFill>
                <a:latin typeface="Georgia"/>
                <a:cs typeface="Georgia"/>
              </a:defRPr>
            </a:lvl2pPr>
            <a:lvl3pPr marL="717515" indent="-228589" algn="l" defTabSz="715397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03" indent="-228589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2" indent="-380981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6960096" y="548682"/>
            <a:ext cx="4512501" cy="5281049"/>
          </a:xfrm>
        </p:spPr>
        <p:txBody>
          <a:bodyPr/>
          <a:lstStyle>
            <a:lvl1pPr marL="0" indent="0" algn="l">
              <a:buNone/>
              <a:defRPr sz="3200" b="1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9" name="Picture 8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00" y="6360000"/>
            <a:ext cx="1110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003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ette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05" y="548682"/>
            <a:ext cx="10753193" cy="1078364"/>
          </a:xfrm>
        </p:spPr>
        <p:txBody>
          <a:bodyPr anchor="t"/>
          <a:lstStyle>
            <a:lvl1pPr algn="l">
              <a:defRPr sz="32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4" name="Text Placeholder 33"/>
          <p:cNvSpPr>
            <a:spLocks noGrp="1"/>
          </p:cNvSpPr>
          <p:nvPr userDrawn="1">
            <p:ph type="body" sz="quarter" idx="13"/>
          </p:nvPr>
        </p:nvSpPr>
        <p:spPr>
          <a:xfrm>
            <a:off x="1968502" y="1700808"/>
            <a:ext cx="9504097" cy="768085"/>
          </a:xfrm>
        </p:spPr>
        <p:txBody>
          <a:bodyPr anchor="ctr"/>
          <a:lstStyle>
            <a:lvl1pPr marL="0" indent="0" algn="l">
              <a:buNone/>
              <a:defRPr sz="2133" b="0" i="0">
                <a:latin typeface="Georgi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5" name="Text Placeholder 33"/>
          <p:cNvSpPr>
            <a:spLocks noGrp="1"/>
          </p:cNvSpPr>
          <p:nvPr userDrawn="1">
            <p:ph type="body" sz="quarter" idx="14"/>
          </p:nvPr>
        </p:nvSpPr>
        <p:spPr>
          <a:xfrm>
            <a:off x="1968502" y="2566593"/>
            <a:ext cx="9504097" cy="766399"/>
          </a:xfr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6" name="Text Placeholder 33"/>
          <p:cNvSpPr>
            <a:spLocks noGrp="1"/>
          </p:cNvSpPr>
          <p:nvPr userDrawn="1">
            <p:ph type="body" sz="quarter" idx="15"/>
          </p:nvPr>
        </p:nvSpPr>
        <p:spPr>
          <a:xfrm>
            <a:off x="1968502" y="3430689"/>
            <a:ext cx="9504097" cy="766399"/>
          </a:xfr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7" name="Text Placeholder 33"/>
          <p:cNvSpPr>
            <a:spLocks noGrp="1"/>
          </p:cNvSpPr>
          <p:nvPr userDrawn="1">
            <p:ph type="body" sz="quarter" idx="16"/>
          </p:nvPr>
        </p:nvSpPr>
        <p:spPr>
          <a:xfrm>
            <a:off x="1967541" y="4294785"/>
            <a:ext cx="9505056" cy="766399"/>
          </a:xfr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8" name="Text Placeholder 33"/>
          <p:cNvSpPr>
            <a:spLocks noGrp="1"/>
          </p:cNvSpPr>
          <p:nvPr userDrawn="1">
            <p:ph type="body" sz="quarter" idx="17"/>
          </p:nvPr>
        </p:nvSpPr>
        <p:spPr>
          <a:xfrm>
            <a:off x="1967541" y="5158881"/>
            <a:ext cx="9505056" cy="766399"/>
          </a:xfr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9" name="Picture 8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524" y="6360002"/>
            <a:ext cx="1103445" cy="21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4044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ettelo 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 userDrawn="1"/>
        </p:nvSpPr>
        <p:spPr>
          <a:xfrm>
            <a:off x="0" y="0"/>
            <a:ext cx="12192000" cy="686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719405" y="548682"/>
            <a:ext cx="10753193" cy="1078364"/>
          </a:xfrm>
        </p:spPr>
        <p:txBody>
          <a:bodyPr anchor="t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28" name="Text Placeholder 33"/>
          <p:cNvSpPr>
            <a:spLocks noGrp="1"/>
          </p:cNvSpPr>
          <p:nvPr>
            <p:ph type="body" sz="quarter" idx="13"/>
          </p:nvPr>
        </p:nvSpPr>
        <p:spPr>
          <a:xfrm>
            <a:off x="1968502" y="1700808"/>
            <a:ext cx="9504097" cy="768085"/>
          </a:xfrm>
        </p:spPr>
        <p:txBody>
          <a:bodyPr anchor="ctr"/>
          <a:lstStyle>
            <a:lvl1pPr marL="0" indent="0" algn="l">
              <a:buNone/>
              <a:defRPr sz="2133" b="0" i="0">
                <a:solidFill>
                  <a:schemeClr val="bg1"/>
                </a:solidFill>
                <a:latin typeface="Georgi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29" name="Text Placeholder 33"/>
          <p:cNvSpPr>
            <a:spLocks noGrp="1"/>
          </p:cNvSpPr>
          <p:nvPr>
            <p:ph type="body" sz="quarter" idx="14"/>
          </p:nvPr>
        </p:nvSpPr>
        <p:spPr>
          <a:xfrm>
            <a:off x="1968502" y="2566593"/>
            <a:ext cx="9504097" cy="766399"/>
          </a:xfr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0" name="Text Placeholder 33"/>
          <p:cNvSpPr>
            <a:spLocks noGrp="1"/>
          </p:cNvSpPr>
          <p:nvPr>
            <p:ph type="body" sz="quarter" idx="15"/>
          </p:nvPr>
        </p:nvSpPr>
        <p:spPr>
          <a:xfrm>
            <a:off x="1968502" y="3430689"/>
            <a:ext cx="9504097" cy="766399"/>
          </a:xfr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1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1967541" y="4294785"/>
            <a:ext cx="9505056" cy="766399"/>
          </a:xfr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2" name="Text Placeholder 33"/>
          <p:cNvSpPr>
            <a:spLocks noGrp="1"/>
          </p:cNvSpPr>
          <p:nvPr>
            <p:ph type="body" sz="quarter" idx="17"/>
          </p:nvPr>
        </p:nvSpPr>
        <p:spPr>
          <a:xfrm>
            <a:off x="1967541" y="5158881"/>
            <a:ext cx="9505056" cy="766399"/>
          </a:xfr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10" name="Picture 9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00" y="6360000"/>
            <a:ext cx="1110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9900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3392" y="548681"/>
            <a:ext cx="10945216" cy="864096"/>
          </a:xfrm>
        </p:spPr>
        <p:txBody>
          <a:bodyPr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6" name="Picture 5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524" y="6360002"/>
            <a:ext cx="1103445" cy="214724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623392" y="1508787"/>
            <a:ext cx="10945216" cy="4415764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25799573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pohjainen 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6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548680"/>
            <a:ext cx="10945216" cy="886343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7" name="Picture 6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00" y="6360000"/>
            <a:ext cx="1110000" cy="216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623394" y="1509186"/>
            <a:ext cx="10943167" cy="4607983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40147433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8A622-150D-4B6E-A9AD-36B05BA71FE6}" type="datetimeFigureOut">
              <a:rPr lang="fi-FI" smtClean="0"/>
              <a:t>14.3.2022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4F910-D2A0-41CD-AF53-38064C86370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3317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C053509-2368-4D10-85C5-7991BCF39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36F621E-BC05-4CA9-AB3F-57D0BBD0E7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7A70AB9-14F0-4179-BC7E-985BD40C80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A669416-D19C-49B9-963C-37E7F488A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9B0-FA83-4FE6-89B2-7BD7AA8460C6}" type="datetimeFigureOut">
              <a:rPr lang="fi-FI" smtClean="0"/>
              <a:t>14.3.2022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3ADF24F-8589-4527-9F91-BCAA3A84C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1880AA3-761B-47E6-AA6A-4A0E2D58E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E7702-3E00-4779-BD5E-75D5B4F19F2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47278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2611F9F-5F4F-4B07-BE56-81B20C4C0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5C2CF00-757F-4C45-AA5A-77D29191D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BBBDABF-8716-4ABD-BA21-5B52D8E1A1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2AE58923-B08D-4BC6-BFEC-3EF8F81583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8A2DBA7F-4DFF-49B8-BF51-D138223404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B4173DF5-DDC5-4B0E-806E-0FB61264E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9B0-FA83-4FE6-89B2-7BD7AA8460C6}" type="datetimeFigureOut">
              <a:rPr lang="fi-FI" smtClean="0"/>
              <a:t>14.3.2022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F67F473-91D5-4420-A200-DE84A1F99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0C648012-FDDE-4752-96DD-404AC9FBF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E7702-3E00-4779-BD5E-75D5B4F19F2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09264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3E5AC84-4158-4D7D-A62C-8C45E8BC9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7C36F4A0-3AF1-4AAF-9B33-6476409A8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9B0-FA83-4FE6-89B2-7BD7AA8460C6}" type="datetimeFigureOut">
              <a:rPr lang="fi-FI" smtClean="0"/>
              <a:t>14.3.2022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02BFB9E-6B7F-4690-9526-49CE479D5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F16413A-4096-4C94-84DE-F87FD548F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E7702-3E00-4779-BD5E-75D5B4F19F2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66907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EC9EA1E5-C124-4158-997C-BC12C7AA8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9B0-FA83-4FE6-89B2-7BD7AA8460C6}" type="datetimeFigureOut">
              <a:rPr lang="fi-FI" smtClean="0"/>
              <a:t>14.3.2022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B4038C4-4801-440F-A215-51D055368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93273D6-461E-4CA7-9C81-CC62A32E2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E7702-3E00-4779-BD5E-75D5B4F19F2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38355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3DA20BE-5B61-4565-AE09-A61116F10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5A9F81C-B455-4C6A-AA44-F1CC42854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8F4A65E-EC89-49E4-8D64-B0ED4AF692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7C89026-82E3-4E67-8113-C7E7F9D20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9B0-FA83-4FE6-89B2-7BD7AA8460C6}" type="datetimeFigureOut">
              <a:rPr lang="fi-FI" smtClean="0"/>
              <a:t>14.3.2022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5EF3AEB-B588-4861-8738-795CFD363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DE32932-5F2A-4403-B1F9-C6FEF5208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E7702-3E00-4779-BD5E-75D5B4F19F2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83850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A057DBA-498E-4CF5-B252-5305ED9E0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FA21C021-9C05-45D8-909B-CC34FFEA7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32313E1-F70E-4941-9357-787A6ACDC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FEA7495-A66A-4A49-BCC3-A2EE34CE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9B0-FA83-4FE6-89B2-7BD7AA8460C6}" type="datetimeFigureOut">
              <a:rPr lang="fi-FI" smtClean="0"/>
              <a:t>14.3.2022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0CE5B9D-0651-49A3-827C-02F167BF5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94AB0F8-676A-49B8-AA1E-D34E3871E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E7702-3E00-4779-BD5E-75D5B4F19F2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65952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03FEED15-FCD1-4D4B-8C79-1F1BF2455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DA902B8-9D82-43B9-BDF7-4ABC09ED8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679CB27-1D4D-4E0D-BE48-E54DAAC347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0D9B0-FA83-4FE6-89B2-7BD7AA8460C6}" type="datetimeFigureOut">
              <a:rPr lang="fi-FI" smtClean="0"/>
              <a:t>14.3.2022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54C3D84-C686-47FE-AC94-6C4B30F37D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FC07C6C-DCCD-43DE-A136-FAE1674F6C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E7702-3E00-4779-BD5E-75D5B4F19F2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1757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6218" r:id="rId1"/>
    <p:sldLayoutId id="2147486219" r:id="rId2"/>
    <p:sldLayoutId id="2147486208" r:id="rId3"/>
    <p:sldLayoutId id="2147486209" r:id="rId4"/>
    <p:sldLayoutId id="2147486210" r:id="rId5"/>
    <p:sldLayoutId id="2147486211" r:id="rId6"/>
    <p:sldLayoutId id="2147486212" r:id="rId7"/>
    <p:sldLayoutId id="2147486213" r:id="rId8"/>
    <p:sldLayoutId id="2147486214" r:id="rId9"/>
    <p:sldLayoutId id="2147486215" r:id="rId10"/>
    <p:sldLayoutId id="214748621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tsikon paikkamerkki 1"/>
          <p:cNvSpPr>
            <a:spLocks noGrp="1"/>
          </p:cNvSpPr>
          <p:nvPr>
            <p:ph type="title"/>
          </p:nvPr>
        </p:nvSpPr>
        <p:spPr>
          <a:xfrm>
            <a:off x="623392" y="356659"/>
            <a:ext cx="10945216" cy="107836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7" name="Tekstin paikkamerkki 2"/>
          <p:cNvSpPr>
            <a:spLocks noGrp="1"/>
          </p:cNvSpPr>
          <p:nvPr>
            <p:ph type="body" idx="1"/>
          </p:nvPr>
        </p:nvSpPr>
        <p:spPr>
          <a:xfrm>
            <a:off x="623392" y="1604797"/>
            <a:ext cx="10945216" cy="441649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text</a:t>
            </a:r>
            <a:r>
              <a:rPr lang="fi-FI"/>
              <a:t> </a:t>
            </a:r>
            <a:r>
              <a:rPr lang="fi-FI" err="1"/>
              <a:t>styles</a:t>
            </a:r>
            <a:endParaRPr lang="fi-FI"/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  <a:p>
            <a:pPr lvl="3"/>
            <a:r>
              <a:rPr lang="fi-FI" err="1"/>
              <a:t>Fourth</a:t>
            </a:r>
            <a:r>
              <a:rPr lang="fi-FI"/>
              <a:t> </a:t>
            </a:r>
            <a:r>
              <a:rPr lang="fi-FI" err="1"/>
              <a:t>level</a:t>
            </a:r>
            <a:endParaRPr lang="fi-FI"/>
          </a:p>
          <a:p>
            <a:pPr lvl="0"/>
            <a:endParaRPr lang="fi-FI"/>
          </a:p>
          <a:p>
            <a:pPr lvl="0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0268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93" r:id="rId1"/>
    <p:sldLayoutId id="2147486194" r:id="rId2"/>
    <p:sldLayoutId id="2147486195" r:id="rId3"/>
    <p:sldLayoutId id="2147486196" r:id="rId4"/>
    <p:sldLayoutId id="2147486197" r:id="rId5"/>
    <p:sldLayoutId id="2147486198" r:id="rId6"/>
    <p:sldLayoutId id="2147486199" r:id="rId7"/>
    <p:sldLayoutId id="2147486200" r:id="rId8"/>
    <p:sldLayoutId id="2147486201" r:id="rId9"/>
    <p:sldLayoutId id="2147486202" r:id="rId10"/>
    <p:sldLayoutId id="2147486203" r:id="rId11"/>
    <p:sldLayoutId id="2147486204" r:id="rId12"/>
    <p:sldLayoutId id="2147486205" r:id="rId13"/>
    <p:sldLayoutId id="2147486206" r:id="rId14"/>
    <p:sldLayoutId id="2147486207" r:id="rId15"/>
  </p:sldLayoutIdLst>
  <p:hf hdr="0" ftr="0" dt="0"/>
  <p:txStyles>
    <p:titleStyle>
      <a:lvl1pPr algn="l" defTabSz="609570" rtl="0" eaLnBrk="1" latinLnBrk="0" hangingPunct="1">
        <a:spcBef>
          <a:spcPct val="0"/>
        </a:spcBef>
        <a:buNone/>
        <a:defRPr sz="3200" b="0" i="0" kern="1200">
          <a:solidFill>
            <a:schemeClr val="tx1"/>
          </a:solidFill>
          <a:latin typeface="+mj-lt"/>
          <a:ea typeface="+mj-ea"/>
          <a:cs typeface="Arial Black"/>
        </a:defRPr>
      </a:lvl1pPr>
    </p:titleStyle>
    <p:bodyStyle>
      <a:lvl1pPr marL="239173" indent="-239173" algn="l" defTabSz="609570" rtl="0" eaLnBrk="1" latinLnBrk="0" hangingPunct="1">
        <a:spcBef>
          <a:spcPct val="20000"/>
        </a:spcBef>
        <a:buFont typeface="Lucida Grande"/>
        <a:buChar char="-"/>
        <a:defRPr sz="2133" b="0" i="0" kern="1200">
          <a:solidFill>
            <a:schemeClr val="tx1"/>
          </a:solidFill>
          <a:latin typeface="+mn-lt"/>
          <a:ea typeface="+mn-ea"/>
          <a:cs typeface="Georgia"/>
        </a:defRPr>
      </a:lvl1pPr>
      <a:lvl2pPr marL="476227" indent="-237055" algn="l" defTabSz="609570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867" b="0" i="0" kern="1200">
          <a:solidFill>
            <a:schemeClr val="tx1"/>
          </a:solidFill>
          <a:latin typeface="+mn-lt"/>
          <a:ea typeface="+mn-ea"/>
          <a:cs typeface="Georgia"/>
        </a:defRPr>
      </a:lvl2pPr>
      <a:lvl3pPr marL="715397" indent="-228589" algn="l" defTabSz="609570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600" b="0" i="0" kern="1200">
          <a:solidFill>
            <a:schemeClr val="tx1"/>
          </a:solidFill>
          <a:latin typeface="+mn-lt"/>
          <a:ea typeface="+mn-ea"/>
          <a:cs typeface="Georgia"/>
        </a:defRPr>
      </a:lvl3pPr>
      <a:lvl4pPr marL="960919" indent="-228589" algn="l" defTabSz="609570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600" b="0" i="0" kern="1200">
          <a:solidFill>
            <a:schemeClr val="tx1"/>
          </a:solidFill>
          <a:latin typeface="+mn-lt"/>
          <a:ea typeface="+mn-ea"/>
          <a:cs typeface="Georgia"/>
        </a:defRPr>
      </a:lvl4pPr>
      <a:lvl5pPr marL="2438278" indent="0" algn="ctr" defTabSz="609570" rtl="0" eaLnBrk="1" latinLnBrk="0" hangingPunct="1">
        <a:spcBef>
          <a:spcPct val="20000"/>
        </a:spcBef>
        <a:buFont typeface="Arial"/>
        <a:buNone/>
        <a:defRPr sz="1867" kern="1200">
          <a:solidFill>
            <a:schemeClr val="bg1"/>
          </a:solidFill>
          <a:latin typeface="+mn-lt"/>
          <a:ea typeface="+mn-ea"/>
          <a:cs typeface="+mn-cs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B6382CB-D00E-4E4B-8B94-085DCA25F74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3538" y="401983"/>
            <a:ext cx="11382375" cy="757238"/>
          </a:xfrm>
        </p:spPr>
        <p:txBody>
          <a:bodyPr/>
          <a:lstStyle/>
          <a:p>
            <a:pPr algn="l"/>
            <a:br>
              <a:rPr lang="fi-FI" cap="none" dirty="0">
                <a:ea typeface="+mj-lt"/>
                <a:cs typeface="+mj-lt"/>
              </a:rPr>
            </a:br>
            <a:r>
              <a:rPr lang="fi-FI" cap="none" dirty="0">
                <a:ea typeface="+mj-lt"/>
                <a:cs typeface="+mj-lt"/>
              </a:rPr>
              <a:t>Intro</a:t>
            </a:r>
            <a:br>
              <a:rPr lang="fi-FI" cap="none" dirty="0">
                <a:ea typeface="+mj-lt"/>
                <a:cs typeface="+mj-lt"/>
              </a:rPr>
            </a:br>
            <a:r>
              <a:rPr lang="fi-FI" cap="none" dirty="0">
                <a:ea typeface="+mj-lt"/>
                <a:cs typeface="+mj-lt"/>
              </a:rPr>
              <a:t>Liite 2B: Toisen tilannekuvafoorumin esityspohja </a:t>
            </a:r>
            <a:endParaRPr lang="fi-FI" cap="none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6EAA1F6-9D90-4391-A64F-55375EBF0DD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68030" y="1925776"/>
            <a:ext cx="10517187" cy="4565650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fi-FI" sz="1600" dirty="0"/>
              <a:t>Tämä PowerPoint-esitys sisältää esitysaineistoa, jota voi hyödyntää Sitran kehittämän Alueiden osaamisen aika –toimintamallin </a:t>
            </a:r>
            <a:r>
              <a:rPr lang="fi-FI" sz="1600" dirty="0">
                <a:latin typeface="Arial Black"/>
              </a:rPr>
              <a:t>toisen tilannekuvafoorumin</a:t>
            </a:r>
            <a:r>
              <a:rPr lang="fi-FI" sz="1600" dirty="0"/>
              <a:t> toteutuksessa. Tämä materiaali on tehty vapaasti hyödynnettäväksi ja muokattavaksi. </a:t>
            </a:r>
            <a:endParaRPr lang="fi-FI"/>
          </a:p>
          <a:p>
            <a:pPr marL="285750" indent="-285750" algn="l">
              <a:buFont typeface="Arial"/>
              <a:buChar char="•"/>
            </a:pPr>
            <a:endParaRPr lang="fi-FI" sz="1600" dirty="0"/>
          </a:p>
          <a:p>
            <a:pPr marL="285750" indent="-285750" algn="l">
              <a:buFont typeface="Arial"/>
              <a:buChar char="•"/>
            </a:pPr>
            <a:r>
              <a:rPr lang="fi-FI" sz="1600" dirty="0"/>
              <a:t>Esitysaineistoon on merkitty </a:t>
            </a:r>
            <a:r>
              <a:rPr lang="fi-FI" sz="1600" dirty="0">
                <a:solidFill>
                  <a:srgbClr val="FF0000"/>
                </a:solidFill>
              </a:rPr>
              <a:t>punaisella</a:t>
            </a:r>
            <a:r>
              <a:rPr lang="fi-FI" sz="1600" dirty="0"/>
              <a:t> värillä tai infolaatikolla kaikki ne muutokset, joita alueen on esitykseen vähintään tehtävä.</a:t>
            </a:r>
          </a:p>
          <a:p>
            <a:pPr marL="285750" indent="-285750" algn="l">
              <a:buFont typeface="Arial"/>
              <a:buChar char="•"/>
            </a:pPr>
            <a:endParaRPr lang="fi-FI" sz="1600" dirty="0"/>
          </a:p>
          <a:p>
            <a:pPr marL="285750" indent="-285750" algn="l">
              <a:buFont typeface="Arial"/>
              <a:buChar char="•"/>
            </a:pPr>
            <a:r>
              <a:rPr lang="fi-FI" sz="1600" dirty="0"/>
              <a:t>Osa esityksen sivuista on esimerkkejä, jotka on tarkoitus korvata alueen omalla sisällöllä. Tämä koskee erityisesti tiedontuotantoon liittyviä osioita.</a:t>
            </a:r>
          </a:p>
          <a:p>
            <a:pPr marL="285750" indent="-285750" algn="l">
              <a:buFont typeface="Arial"/>
              <a:buChar char="•"/>
            </a:pPr>
            <a:endParaRPr lang="fi-FI" sz="1600" dirty="0"/>
          </a:p>
          <a:p>
            <a:pPr marL="285750" indent="-285750" algn="l">
              <a:buFont typeface="Arial"/>
              <a:buChar char="•"/>
            </a:pPr>
            <a:r>
              <a:rPr lang="fi-FI" sz="1600" dirty="0"/>
              <a:t>Osan sivujen ja kuvien muokkaus on lukittu. Niitä ei saa muokata. Tunnistat nämä sivut Sitran logosta tai tekstistä "Kuva: Sitra".</a:t>
            </a:r>
            <a:endParaRPr lang="fi-FI" dirty="0"/>
          </a:p>
          <a:p>
            <a:pPr marL="285750" indent="-285750" algn="l">
              <a:buFont typeface="Arial"/>
              <a:buChar char="•"/>
            </a:pPr>
            <a:endParaRPr lang="fi-FI" sz="1600" dirty="0"/>
          </a:p>
          <a:p>
            <a:pPr marL="285750" indent="-285750" algn="l">
              <a:buFont typeface="Arial"/>
              <a:buChar char="•"/>
            </a:pPr>
            <a:r>
              <a:rPr lang="fi-FI" sz="1600" dirty="0"/>
              <a:t>Sivujen yhteydessä olevissa puhujien muistiinpanoissa on annettu vinkkejä fasilitaattorille ja puheenvuoroja käyttäville suunnitteluryhmän jäsenille kyseisten osioiden sanoitukseen sekä esityksen muokkaamiseen. Käsikirjan luvusta 6 löytyvät fasilitointiohjeet kertovat, miten materiaalia voi hyödyntää foorumin eri vaiheissa.</a:t>
            </a:r>
          </a:p>
        </p:txBody>
      </p:sp>
    </p:spTree>
    <p:extLst>
      <p:ext uri="{BB962C8B-B14F-4D97-AF65-F5344CB8AC3E}">
        <p14:creationId xmlns:p14="http://schemas.microsoft.com/office/powerpoint/2010/main" val="1619629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CD4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1E23CDF-CDAD-4252-8BE6-5C029210535E}"/>
              </a:ext>
            </a:extLst>
          </p:cNvPr>
          <p:cNvSpPr txBox="1"/>
          <p:nvPr/>
        </p:nvSpPr>
        <p:spPr>
          <a:xfrm>
            <a:off x="5209203" y="1453519"/>
            <a:ext cx="6490470" cy="480131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buFont typeface="+mj-lt"/>
              <a:buAutoNum type="arabicPeriod"/>
            </a:pPr>
            <a:r>
              <a:rPr lang="en-US" sz="2200" dirty="0">
                <a:solidFill>
                  <a:srgbClr val="000000"/>
                </a:solidFill>
                <a:latin typeface="Georgia"/>
              </a:rPr>
              <a:t> </a:t>
            </a:r>
            <a:r>
              <a:rPr lang="en-US" sz="2200" dirty="0" err="1">
                <a:solidFill>
                  <a:srgbClr val="000000"/>
                </a:solidFill>
                <a:latin typeface="Georgia"/>
              </a:rPr>
              <a:t>Suuntaa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Georgia"/>
              </a:rPr>
              <a:t>Howspace-työtilaan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Georgia"/>
              </a:rPr>
              <a:t>tänään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Georgia"/>
              </a:rPr>
              <a:t>sähköpostiisi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dirty="0" err="1">
                <a:solidFill>
                  <a:schemeClr val="accent3"/>
                </a:solidFill>
                <a:latin typeface="Georgia"/>
              </a:rPr>
              <a:t>klo</a:t>
            </a:r>
            <a:r>
              <a:rPr lang="en-US" sz="2200" dirty="0">
                <a:solidFill>
                  <a:schemeClr val="accent3"/>
                </a:solidFill>
                <a:latin typeface="Georgia"/>
              </a:rPr>
              <a:t> </a:t>
            </a:r>
            <a:r>
              <a:rPr lang="en-US" sz="2200" dirty="0" err="1">
                <a:solidFill>
                  <a:schemeClr val="accent3"/>
                </a:solidFill>
                <a:latin typeface="Georgia"/>
              </a:rPr>
              <a:t>xx.xx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 </a:t>
            </a:r>
            <a:r>
              <a:rPr lang="en-US" sz="2200" dirty="0" err="1">
                <a:solidFill>
                  <a:srgbClr val="000000"/>
                </a:solidFill>
                <a:latin typeface="Georgia"/>
              </a:rPr>
              <a:t>saamasi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Georgia"/>
              </a:rPr>
              <a:t>henkilökohtaisen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Georgia"/>
              </a:rPr>
              <a:t>linkin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Georgia"/>
              </a:rPr>
              <a:t>kautta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 (</a:t>
            </a:r>
            <a:r>
              <a:rPr lang="en-US" sz="2200" dirty="0" err="1">
                <a:solidFill>
                  <a:srgbClr val="000000"/>
                </a:solidFill>
                <a:latin typeface="Georgia"/>
              </a:rPr>
              <a:t>viestin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Georgia"/>
              </a:rPr>
              <a:t>lähettäjä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dirty="0">
                <a:solidFill>
                  <a:schemeClr val="accent3"/>
                </a:solidFill>
                <a:latin typeface="Georgia"/>
              </a:rPr>
              <a:t>xx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) </a:t>
            </a:r>
            <a:r>
              <a:rPr lang="en-US" sz="2200" dirty="0">
                <a:solidFill>
                  <a:srgbClr val="000000"/>
                </a:solidFill>
                <a:latin typeface="Arial Black"/>
              </a:rPr>
              <a:t>Huom.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Georgia"/>
              </a:rPr>
              <a:t>Pidä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 Zoom </a:t>
            </a:r>
            <a:r>
              <a:rPr lang="en-US" sz="2200" dirty="0" err="1">
                <a:solidFill>
                  <a:srgbClr val="000000"/>
                </a:solidFill>
                <a:latin typeface="Georgia"/>
              </a:rPr>
              <a:t>edelleen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Georgia"/>
              </a:rPr>
              <a:t>auki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!</a:t>
            </a:r>
            <a:br>
              <a:rPr lang="en-US" sz="2200" dirty="0">
                <a:latin typeface="Georgia"/>
              </a:rPr>
            </a:br>
            <a:endParaRPr lang="en-US" sz="220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>
              <a:buFont typeface="+mj-lt"/>
              <a:buAutoNum type="arabicPeriod"/>
            </a:pPr>
            <a:r>
              <a:rPr lang="en-US" sz="2200" dirty="0">
                <a:solidFill>
                  <a:srgbClr val="000000"/>
                </a:solidFill>
                <a:latin typeface="Georgia"/>
              </a:rPr>
              <a:t> </a:t>
            </a:r>
            <a:r>
              <a:rPr lang="en-US" sz="2200" dirty="0" err="1">
                <a:solidFill>
                  <a:srgbClr val="000000"/>
                </a:solidFill>
                <a:latin typeface="Georgia"/>
              </a:rPr>
              <a:t>Klikkaa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Georgia"/>
              </a:rPr>
              <a:t>otsikkoa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 "</a:t>
            </a:r>
            <a:r>
              <a:rPr lang="en-US" sz="2200" dirty="0" err="1">
                <a:solidFill>
                  <a:schemeClr val="accent3"/>
                </a:solidFill>
                <a:latin typeface="Georgia"/>
              </a:rPr>
              <a:t>Alueen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 </a:t>
            </a:r>
            <a:r>
              <a:rPr lang="en-US" sz="2200" dirty="0" err="1">
                <a:solidFill>
                  <a:srgbClr val="000000"/>
                </a:solidFill>
                <a:latin typeface="Georgia"/>
              </a:rPr>
              <a:t>osaamisen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Georgia"/>
              </a:rPr>
              <a:t>aika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 –</a:t>
            </a:r>
            <a:r>
              <a:rPr lang="en-US" sz="2200" dirty="0" err="1">
                <a:solidFill>
                  <a:srgbClr val="000000"/>
                </a:solidFill>
                <a:latin typeface="Georgia"/>
              </a:rPr>
              <a:t>foorumit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" ja </a:t>
            </a:r>
            <a:r>
              <a:rPr lang="en-US" sz="2200" dirty="0" err="1">
                <a:solidFill>
                  <a:srgbClr val="000000"/>
                </a:solidFill>
                <a:latin typeface="Georgia"/>
              </a:rPr>
              <a:t>avaa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Georgia"/>
              </a:rPr>
              <a:t>välilehti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 "</a:t>
            </a:r>
            <a:r>
              <a:rPr lang="en-US" sz="2200" dirty="0" err="1">
                <a:solidFill>
                  <a:srgbClr val="FF0000"/>
                </a:solidFill>
                <a:latin typeface="Georgia"/>
              </a:rPr>
              <a:t>Foorumi</a:t>
            </a:r>
            <a:r>
              <a:rPr lang="en-US" sz="2200" dirty="0">
                <a:solidFill>
                  <a:srgbClr val="FF0000"/>
                </a:solidFill>
                <a:latin typeface="Georgia"/>
              </a:rPr>
              <a:t> </a:t>
            </a:r>
            <a:r>
              <a:rPr lang="en-US" sz="2200" dirty="0" err="1">
                <a:solidFill>
                  <a:srgbClr val="FF0000"/>
                </a:solidFill>
                <a:latin typeface="Georgia"/>
              </a:rPr>
              <a:t>xx.x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."</a:t>
            </a:r>
            <a:br>
              <a:rPr lang="en-US" sz="2200" dirty="0">
                <a:latin typeface="Georgia"/>
              </a:rPr>
            </a:br>
            <a:endParaRPr lang="en-US" sz="2200" b="0" i="0" u="none" strike="noStrike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>
              <a:buAutoNum type="arabicPeriod"/>
            </a:pPr>
            <a:r>
              <a:rPr lang="en-US" sz="2200" dirty="0">
                <a:solidFill>
                  <a:srgbClr val="000000"/>
                </a:solidFill>
                <a:latin typeface="Georgia"/>
              </a:rPr>
              <a:t> </a:t>
            </a:r>
            <a:r>
              <a:rPr lang="en-US" sz="2200" dirty="0" err="1">
                <a:solidFill>
                  <a:srgbClr val="000000"/>
                </a:solidFill>
                <a:latin typeface="Georgia"/>
              </a:rPr>
              <a:t>Vastaa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 </a:t>
            </a:r>
            <a:r>
              <a:rPr lang="en-US" sz="2200" dirty="0" err="1">
                <a:solidFill>
                  <a:srgbClr val="000000"/>
                </a:solidFill>
                <a:latin typeface="Georgia"/>
              </a:rPr>
              <a:t>kyselyyn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:</a:t>
            </a:r>
            <a:r>
              <a:rPr lang="en-US" sz="2200" dirty="0">
                <a:latin typeface="Georgia"/>
                <a:cs typeface="Arial"/>
              </a:rPr>
              <a:t> </a:t>
            </a:r>
            <a:r>
              <a:rPr lang="en-US" sz="2200" dirty="0" err="1">
                <a:latin typeface="Georgia"/>
                <a:cs typeface="Arial"/>
              </a:rPr>
              <a:t>Tunnistatko</a:t>
            </a:r>
            <a:r>
              <a:rPr lang="en-US" sz="2200" dirty="0">
                <a:latin typeface="Georgia"/>
                <a:cs typeface="Arial"/>
              </a:rPr>
              <a:t> </a:t>
            </a:r>
            <a:r>
              <a:rPr lang="en-US" sz="2200" dirty="0" err="1">
                <a:latin typeface="Georgia"/>
                <a:cs typeface="Arial"/>
              </a:rPr>
              <a:t>tästä</a:t>
            </a:r>
            <a:r>
              <a:rPr lang="en-US" sz="2200" dirty="0">
                <a:latin typeface="Georgia"/>
                <a:cs typeface="Arial"/>
              </a:rPr>
              <a:t> </a:t>
            </a:r>
            <a:r>
              <a:rPr lang="en-US" sz="2200" dirty="0" err="1">
                <a:solidFill>
                  <a:schemeClr val="accent3"/>
                </a:solidFill>
                <a:latin typeface="Georgia"/>
                <a:cs typeface="Arial"/>
              </a:rPr>
              <a:t>alueen</a:t>
            </a:r>
            <a:r>
              <a:rPr lang="en-US" sz="2200" dirty="0">
                <a:latin typeface="Georgia"/>
                <a:cs typeface="Arial"/>
              </a:rPr>
              <a:t>? </a:t>
            </a:r>
          </a:p>
          <a:p>
            <a:r>
              <a:rPr lang="en-US" sz="2200" dirty="0" err="1">
                <a:latin typeface="Georgia"/>
                <a:cs typeface="Arial"/>
              </a:rPr>
              <a:t>Halutessasi</a:t>
            </a:r>
            <a:r>
              <a:rPr lang="en-US" sz="2200" dirty="0">
                <a:latin typeface="Georgia"/>
                <a:cs typeface="Arial"/>
              </a:rPr>
              <a:t> </a:t>
            </a:r>
            <a:r>
              <a:rPr lang="en-US" sz="2200" dirty="0" err="1">
                <a:latin typeface="Georgia"/>
                <a:cs typeface="Arial"/>
              </a:rPr>
              <a:t>voit</a:t>
            </a:r>
            <a:r>
              <a:rPr lang="en-US" sz="2200" dirty="0">
                <a:latin typeface="Georgia"/>
                <a:cs typeface="Arial"/>
              </a:rPr>
              <a:t> </a:t>
            </a:r>
            <a:r>
              <a:rPr lang="en-US" sz="2200" dirty="0" err="1">
                <a:latin typeface="Georgia"/>
                <a:cs typeface="Arial"/>
              </a:rPr>
              <a:t>perustella</a:t>
            </a:r>
            <a:r>
              <a:rPr lang="en-US" sz="2200" dirty="0">
                <a:latin typeface="Georgia"/>
                <a:cs typeface="Arial"/>
              </a:rPr>
              <a:t> </a:t>
            </a:r>
            <a:r>
              <a:rPr lang="en-US" sz="2200" dirty="0" err="1">
                <a:latin typeface="Georgia"/>
                <a:cs typeface="Arial"/>
              </a:rPr>
              <a:t>vastaustasi</a:t>
            </a:r>
            <a:r>
              <a:rPr lang="en-US" sz="2200" dirty="0">
                <a:latin typeface="Georgia"/>
                <a:cs typeface="Arial"/>
              </a:rPr>
              <a:t> ja </a:t>
            </a:r>
            <a:r>
              <a:rPr lang="en-US" sz="2200" dirty="0" err="1">
                <a:latin typeface="Georgia"/>
                <a:cs typeface="Arial"/>
              </a:rPr>
              <a:t>täydentää</a:t>
            </a:r>
            <a:r>
              <a:rPr lang="en-US" sz="2200" dirty="0">
                <a:latin typeface="Georgia"/>
                <a:cs typeface="Arial"/>
              </a:rPr>
              <a:t> </a:t>
            </a:r>
            <a:r>
              <a:rPr lang="en-US" sz="2200" dirty="0" err="1">
                <a:latin typeface="Georgia"/>
                <a:cs typeface="Arial"/>
              </a:rPr>
              <a:t>koontia</a:t>
            </a:r>
            <a:r>
              <a:rPr lang="en-US" sz="2200" dirty="0">
                <a:latin typeface="Georgia"/>
                <a:cs typeface="Arial"/>
              </a:rPr>
              <a:t>.</a:t>
            </a:r>
            <a:endParaRPr lang="en-US" dirty="0"/>
          </a:p>
          <a:p>
            <a:endParaRPr lang="en-US" sz="2400" dirty="0">
              <a:solidFill>
                <a:srgbClr val="000000"/>
              </a:solidFill>
              <a:latin typeface="Georgia"/>
            </a:endParaRPr>
          </a:p>
          <a:p>
            <a:r>
              <a:rPr lang="en-US" sz="2000" i="1" dirty="0">
                <a:solidFill>
                  <a:srgbClr val="000000"/>
                </a:solidFill>
                <a:latin typeface="Georgia"/>
              </a:rPr>
              <a:t>(Jätä Howspace auki selaimeen, </a:t>
            </a:r>
            <a:r>
              <a:rPr lang="en-US" sz="2000" i="1" err="1">
                <a:solidFill>
                  <a:srgbClr val="000000"/>
                </a:solidFill>
                <a:latin typeface="Georgia"/>
              </a:rPr>
              <a:t>käytämme</a:t>
            </a:r>
            <a:r>
              <a:rPr lang="en-US" sz="2000" i="1" dirty="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000" i="1" err="1">
                <a:solidFill>
                  <a:srgbClr val="000000"/>
                </a:solidFill>
                <a:latin typeface="Georgia"/>
              </a:rPr>
              <a:t>sitä</a:t>
            </a:r>
            <a:r>
              <a:rPr lang="en-US" sz="2000" i="1" dirty="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000" i="1" err="1">
                <a:solidFill>
                  <a:srgbClr val="000000"/>
                </a:solidFill>
                <a:latin typeface="Georgia"/>
              </a:rPr>
              <a:t>vielä</a:t>
            </a:r>
            <a:r>
              <a:rPr lang="en-US" sz="2000" i="1" dirty="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000" i="1" err="1">
                <a:solidFill>
                  <a:srgbClr val="000000"/>
                </a:solidFill>
                <a:latin typeface="Georgia"/>
              </a:rPr>
              <a:t>tilaisuuden</a:t>
            </a:r>
            <a:r>
              <a:rPr lang="en-US" sz="2000" i="1" dirty="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000" i="1" err="1">
                <a:solidFill>
                  <a:srgbClr val="000000"/>
                </a:solidFill>
                <a:latin typeface="Georgia"/>
              </a:rPr>
              <a:t>aikana</a:t>
            </a:r>
            <a:r>
              <a:rPr lang="en-US" sz="2000" i="1" dirty="0">
                <a:solidFill>
                  <a:srgbClr val="000000"/>
                </a:solidFill>
                <a:latin typeface="Georgia"/>
              </a:rPr>
              <a:t>!)</a:t>
            </a: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B071317E-4C39-46F7-9BC0-9D0330AF4CF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5913" y="564805"/>
            <a:ext cx="10080625" cy="1150937"/>
          </a:xfrm>
        </p:spPr>
        <p:txBody>
          <a:bodyPr lIns="91440" tIns="45720" rIns="91440" bIns="45720" anchor="t"/>
          <a:lstStyle/>
          <a:p>
            <a:r>
              <a:rPr lang="fi-FI" dirty="0"/>
              <a:t>Jaa ajatuksesi </a:t>
            </a:r>
            <a:r>
              <a:rPr lang="fi-FI" dirty="0" err="1"/>
              <a:t>Howspacessa</a:t>
            </a:r>
            <a:r>
              <a:rPr lang="fi-FI" dirty="0"/>
              <a:t>!</a:t>
            </a:r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87EAB526-0FA0-4613-9DB3-E5484A7B31EA}"/>
              </a:ext>
            </a:extLst>
          </p:cNvPr>
          <p:cNvSpPr/>
          <p:nvPr/>
        </p:nvSpPr>
        <p:spPr>
          <a:xfrm>
            <a:off x="613941" y="1806388"/>
            <a:ext cx="3955818" cy="13740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  <a:ea typeface="+mn-lt"/>
                <a:cs typeface="+mn-lt"/>
              </a:rPr>
              <a:t>Poista tämä laatikko tai korvaa teknisillä ohjeilla käyttämäänne työskentelytilaan</a:t>
            </a:r>
          </a:p>
        </p:txBody>
      </p:sp>
    </p:spTree>
    <p:extLst>
      <p:ext uri="{BB962C8B-B14F-4D97-AF65-F5344CB8AC3E}">
        <p14:creationId xmlns:p14="http://schemas.microsoft.com/office/powerpoint/2010/main" val="2901704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CD4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EF32E8B2-331D-4AF5-9F04-A4014DF8DB5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0348" y="2849563"/>
            <a:ext cx="7607300" cy="1152525"/>
          </a:xfrm>
        </p:spPr>
        <p:txBody>
          <a:bodyPr/>
          <a:lstStyle/>
          <a:p>
            <a:r>
              <a:rPr lang="fi-FI"/>
              <a:t>A</a:t>
            </a:r>
            <a:r>
              <a:rPr lang="en-US"/>
              <a:t>jankohtaista tietoa alueen </a:t>
            </a:r>
            <a:br>
              <a:rPr lang="en-US" dirty="0"/>
            </a:br>
            <a:r>
              <a:rPr lang="en-US"/>
              <a:t>kehittämistyöstä: Hankeportfolio</a:t>
            </a:r>
            <a:endParaRPr lang="fi-FI">
              <a:ea typeface="+mj-lt"/>
              <a:cs typeface="+mj-lt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74184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 idx="4294967295"/>
          </p:nvPr>
        </p:nvSpPr>
        <p:spPr>
          <a:xfrm>
            <a:off x="596348" y="405710"/>
            <a:ext cx="10080625" cy="1152525"/>
          </a:xfrm>
        </p:spPr>
        <p:txBody>
          <a:bodyPr/>
          <a:lstStyle/>
          <a:p>
            <a:r>
              <a:rPr lang="en-US" dirty="0" err="1"/>
              <a:t>Hankeportfolio</a:t>
            </a:r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4294967295"/>
          </p:nvPr>
        </p:nvSpPr>
        <p:spPr>
          <a:xfrm>
            <a:off x="601663" y="1879462"/>
            <a:ext cx="10574337" cy="4310063"/>
          </a:xfrm>
        </p:spPr>
        <p:txBody>
          <a:bodyPr lIns="91440" tIns="45720" rIns="91440" bIns="45720" anchor="t"/>
          <a:lstStyle/>
          <a:p>
            <a:pPr marL="238760" indent="-238760">
              <a:lnSpc>
                <a:spcPct val="100000"/>
              </a:lnSpc>
            </a:pPr>
            <a:r>
              <a:rPr lang="en-US" sz="2100" err="1"/>
              <a:t>Visuaalinen</a:t>
            </a:r>
            <a:r>
              <a:rPr lang="en-US" sz="2100" dirty="0"/>
              <a:t> </a:t>
            </a:r>
            <a:r>
              <a:rPr lang="en-US" sz="2100" err="1"/>
              <a:t>hankeportfolio</a:t>
            </a:r>
            <a:r>
              <a:rPr lang="en-US" sz="2100" dirty="0"/>
              <a:t>, </a:t>
            </a:r>
            <a:r>
              <a:rPr lang="en-US" sz="2100" err="1"/>
              <a:t>joka</a:t>
            </a:r>
            <a:r>
              <a:rPr lang="en-US" sz="2100" dirty="0"/>
              <a:t> </a:t>
            </a:r>
            <a:r>
              <a:rPr lang="en-US" sz="2100" err="1"/>
              <a:t>tekee</a:t>
            </a:r>
            <a:r>
              <a:rPr lang="en-US" sz="2100" dirty="0"/>
              <a:t> </a:t>
            </a:r>
            <a:r>
              <a:rPr lang="en-US" sz="2100" err="1"/>
              <a:t>näkyväksi</a:t>
            </a:r>
            <a:r>
              <a:rPr lang="en-US" sz="2100" dirty="0"/>
              <a:t> </a:t>
            </a:r>
            <a:r>
              <a:rPr lang="en-US" sz="2100" err="1"/>
              <a:t>alueella</a:t>
            </a:r>
            <a:r>
              <a:rPr lang="en-US" sz="2100" dirty="0"/>
              <a:t> </a:t>
            </a:r>
            <a:r>
              <a:rPr lang="en-US" sz="2100" err="1">
                <a:latin typeface="+mn-lt"/>
              </a:rPr>
              <a:t>tehtävän</a:t>
            </a:r>
            <a:r>
              <a:rPr lang="en-US" sz="2100" dirty="0">
                <a:latin typeface="+mn-lt"/>
              </a:rPr>
              <a:t> </a:t>
            </a:r>
            <a:r>
              <a:rPr lang="en-US" sz="2100" err="1">
                <a:highlight>
                  <a:srgbClr val="FACDD9"/>
                </a:highlight>
                <a:latin typeface="+mn-lt"/>
              </a:rPr>
              <a:t>hanketyön</a:t>
            </a:r>
            <a:r>
              <a:rPr lang="en-US" sz="2100" dirty="0">
                <a:highlight>
                  <a:srgbClr val="FACDD9"/>
                </a:highlight>
                <a:latin typeface="+mn-lt"/>
              </a:rPr>
              <a:t> </a:t>
            </a:r>
            <a:r>
              <a:rPr lang="en-US" sz="2100" err="1">
                <a:highlight>
                  <a:srgbClr val="FACDD9"/>
                </a:highlight>
                <a:latin typeface="+mn-lt"/>
              </a:rPr>
              <a:t>yhtymäkohtia</a:t>
            </a:r>
            <a:r>
              <a:rPr lang="en-US" sz="2100" dirty="0">
                <a:highlight>
                  <a:srgbClr val="FACDD9"/>
                </a:highlight>
                <a:latin typeface="+mn-lt"/>
              </a:rPr>
              <a:t>.</a:t>
            </a:r>
            <a:endParaRPr lang="en-US" dirty="0">
              <a:highlight>
                <a:srgbClr val="FACDD9"/>
              </a:highlight>
              <a:latin typeface="+mn-lt"/>
            </a:endParaRPr>
          </a:p>
          <a:p>
            <a:pPr marL="238760" indent="-238760"/>
            <a:endParaRPr lang="en-US" sz="2100" dirty="0">
              <a:latin typeface="+mn-lt"/>
            </a:endParaRPr>
          </a:p>
          <a:p>
            <a:pPr marL="238760" indent="-238760"/>
            <a:r>
              <a:rPr lang="en-US" sz="2100" dirty="0" err="1">
                <a:latin typeface="+mn-lt"/>
              </a:rPr>
              <a:t>Analysoity</a:t>
            </a:r>
            <a:r>
              <a:rPr lang="en-US" sz="2100" dirty="0">
                <a:latin typeface="+mn-lt"/>
              </a:rPr>
              <a:t> </a:t>
            </a:r>
            <a:r>
              <a:rPr lang="en-US" sz="2100" dirty="0" err="1">
                <a:latin typeface="+mn-lt"/>
              </a:rPr>
              <a:t>tieto</a:t>
            </a:r>
            <a:r>
              <a:rPr lang="en-US" sz="2100" dirty="0">
                <a:latin typeface="+mn-lt"/>
              </a:rPr>
              <a:t> </a:t>
            </a:r>
            <a:r>
              <a:rPr lang="en-US" sz="2100" dirty="0" err="1">
                <a:latin typeface="+mn-lt"/>
              </a:rPr>
              <a:t>hankkeista</a:t>
            </a:r>
            <a:r>
              <a:rPr lang="en-US" sz="2100" dirty="0">
                <a:latin typeface="+mn-lt"/>
              </a:rPr>
              <a:t> on </a:t>
            </a:r>
            <a:r>
              <a:rPr lang="en-US" sz="2100" dirty="0" err="1">
                <a:latin typeface="+mn-lt"/>
              </a:rPr>
              <a:t>kerätty</a:t>
            </a:r>
            <a:r>
              <a:rPr lang="en-US" sz="2100" dirty="0">
                <a:latin typeface="+mn-lt"/>
              </a:rPr>
              <a:t> </a:t>
            </a:r>
            <a:r>
              <a:rPr lang="en-US" sz="2100" dirty="0" err="1">
                <a:latin typeface="+mn-lt"/>
              </a:rPr>
              <a:t>yhteistyössä</a:t>
            </a:r>
            <a:r>
              <a:rPr lang="en-US" sz="2100" dirty="0">
                <a:latin typeface="+mn-lt"/>
              </a:rPr>
              <a:t> </a:t>
            </a:r>
            <a:r>
              <a:rPr lang="en-US" sz="2100" dirty="0" err="1">
                <a:highlight>
                  <a:srgbClr val="FACDD9"/>
                </a:highlight>
                <a:latin typeface="+mn-lt"/>
              </a:rPr>
              <a:t>alueen</a:t>
            </a:r>
            <a:r>
              <a:rPr lang="en-US" sz="2100" dirty="0">
                <a:highlight>
                  <a:srgbClr val="FACDD9"/>
                </a:highlight>
                <a:latin typeface="+mn-lt"/>
              </a:rPr>
              <a:t> </a:t>
            </a:r>
            <a:r>
              <a:rPr lang="en-US" sz="2100" dirty="0" err="1">
                <a:highlight>
                  <a:srgbClr val="FACDD9"/>
                </a:highlight>
                <a:latin typeface="+mn-lt"/>
              </a:rPr>
              <a:t>toimijoiden</a:t>
            </a:r>
            <a:r>
              <a:rPr lang="en-US" sz="2100" dirty="0">
                <a:highlight>
                  <a:srgbClr val="FACDD9"/>
                </a:highlight>
                <a:latin typeface="+mn-lt"/>
              </a:rPr>
              <a:t> </a:t>
            </a:r>
            <a:r>
              <a:rPr lang="en-US" sz="2100" dirty="0" err="1">
                <a:highlight>
                  <a:srgbClr val="FACDD9"/>
                </a:highlight>
                <a:latin typeface="+mn-lt"/>
              </a:rPr>
              <a:t>kanssa</a:t>
            </a:r>
            <a:r>
              <a:rPr lang="en-US" sz="2100" dirty="0">
                <a:highlight>
                  <a:srgbClr val="FACDD9"/>
                </a:highlight>
                <a:latin typeface="+mn-lt"/>
              </a:rPr>
              <a:t>.</a:t>
            </a:r>
            <a:r>
              <a:rPr lang="en-US" sz="2100" dirty="0">
                <a:latin typeface="+mn-lt"/>
              </a:rPr>
              <a:t> </a:t>
            </a:r>
            <a:r>
              <a:rPr lang="en-US" sz="2100" dirty="0" err="1">
                <a:solidFill>
                  <a:srgbClr val="FF0000"/>
                </a:solidFill>
                <a:latin typeface="+mn-lt"/>
              </a:rPr>
              <a:t>Alueella</a:t>
            </a:r>
            <a:r>
              <a:rPr lang="en-US" sz="21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100" dirty="0">
                <a:latin typeface="+mn-lt"/>
              </a:rPr>
              <a:t>on </a:t>
            </a:r>
            <a:r>
              <a:rPr lang="en-US" sz="2100" dirty="0" err="1">
                <a:latin typeface="+mn-lt"/>
              </a:rPr>
              <a:t>kuvattu</a:t>
            </a:r>
            <a:r>
              <a:rPr lang="en-US" sz="2100" dirty="0">
                <a:latin typeface="+mn-lt"/>
              </a:rPr>
              <a:t> </a:t>
            </a:r>
            <a:r>
              <a:rPr lang="en-US" sz="2100" dirty="0">
                <a:solidFill>
                  <a:srgbClr val="FF0000"/>
                </a:solidFill>
                <a:latin typeface="+mn-lt"/>
              </a:rPr>
              <a:t>xx</a:t>
            </a:r>
            <a:r>
              <a:rPr lang="en-US" sz="2100" dirty="0">
                <a:latin typeface="+mn-lt"/>
              </a:rPr>
              <a:t> </a:t>
            </a:r>
            <a:r>
              <a:rPr lang="en-US" sz="2100" dirty="0" err="1">
                <a:latin typeface="+mn-lt"/>
              </a:rPr>
              <a:t>hanketta</a:t>
            </a:r>
            <a:r>
              <a:rPr lang="en-US" sz="2100" dirty="0">
                <a:latin typeface="+mn-lt"/>
              </a:rPr>
              <a:t>.</a:t>
            </a:r>
          </a:p>
          <a:p>
            <a:pPr marL="238760" indent="-238760"/>
            <a:endParaRPr lang="en-US" sz="2100" dirty="0">
              <a:latin typeface="+mn-lt"/>
            </a:endParaRPr>
          </a:p>
          <a:p>
            <a:pPr marL="238760" indent="-238760"/>
            <a:r>
              <a:rPr lang="en-US" sz="2100" dirty="0" err="1">
                <a:latin typeface="+mn-lt"/>
              </a:rPr>
              <a:t>Analyysin</a:t>
            </a:r>
            <a:r>
              <a:rPr lang="en-US" sz="2100" dirty="0">
                <a:latin typeface="+mn-lt"/>
              </a:rPr>
              <a:t> ja </a:t>
            </a:r>
            <a:r>
              <a:rPr lang="en-US" sz="2100" dirty="0" err="1">
                <a:latin typeface="+mn-lt"/>
              </a:rPr>
              <a:t>visualisoinnin</a:t>
            </a:r>
            <a:r>
              <a:rPr lang="en-US" sz="2100" dirty="0">
                <a:latin typeface="+mn-lt"/>
              </a:rPr>
              <a:t> on </a:t>
            </a:r>
            <a:r>
              <a:rPr lang="en-US" sz="2100" dirty="0" err="1">
                <a:latin typeface="+mn-lt"/>
              </a:rPr>
              <a:t>toteuttanut</a:t>
            </a:r>
            <a:r>
              <a:rPr lang="en-US" sz="2100" dirty="0">
                <a:latin typeface="+mn-lt"/>
              </a:rPr>
              <a:t> </a:t>
            </a:r>
            <a:r>
              <a:rPr lang="en-US" sz="2100" dirty="0">
                <a:solidFill>
                  <a:srgbClr val="FF0000"/>
                </a:solidFill>
                <a:latin typeface="+mn-lt"/>
              </a:rPr>
              <a:t>xxx</a:t>
            </a:r>
            <a:r>
              <a:rPr lang="en-US" sz="2100" dirty="0">
                <a:latin typeface="+mn-lt"/>
              </a:rPr>
              <a:t>. </a:t>
            </a:r>
          </a:p>
          <a:p>
            <a:pPr marL="0" indent="0">
              <a:buNone/>
            </a:pP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3642726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D7915ED2-C916-4CBF-B066-2A1EE5AEB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072" y="3687"/>
            <a:ext cx="10722662" cy="6353175"/>
          </a:xfrm>
          <a:prstGeom prst="rect">
            <a:avLst/>
          </a:prstGeom>
          <a:noFill/>
        </p:spPr>
      </p:pic>
      <p:sp>
        <p:nvSpPr>
          <p:cNvPr id="12" name="Slide Number Placeholder 3" hidden="1">
            <a:extLst>
              <a:ext uri="{FF2B5EF4-FFF2-40B4-BE49-F238E27FC236}">
                <a16:creationId xmlns:a16="http://schemas.microsoft.com/office/drawing/2014/main" id="{CFB16A33-E237-46E5-8844-701BA4D96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3E078C10-ABC5-4EF7-9B5E-599CE2B16BF5}" type="slidenum">
              <a:rPr lang="LID4096" smtClean="0"/>
              <a:pPr>
                <a:spcAft>
                  <a:spcPts val="600"/>
                </a:spcAft>
              </a:pPr>
              <a:t>13</a:t>
            </a:fld>
            <a:endParaRPr lang="LID4096"/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A86B0928-E4CA-462B-9734-98B8E5591318}"/>
              </a:ext>
            </a:extLst>
          </p:cNvPr>
          <p:cNvSpPr/>
          <p:nvPr/>
        </p:nvSpPr>
        <p:spPr>
          <a:xfrm>
            <a:off x="3266537" y="3173085"/>
            <a:ext cx="5658927" cy="5262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>
                <a:solidFill>
                  <a:schemeClr val="tx1"/>
                </a:solidFill>
              </a:rPr>
              <a:t>Linkki hankeportfolioon chat-kentässä</a:t>
            </a:r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7EEF3AAE-9944-4E33-917B-89FCBF5A267A}"/>
              </a:ext>
            </a:extLst>
          </p:cNvPr>
          <p:cNvSpPr/>
          <p:nvPr/>
        </p:nvSpPr>
        <p:spPr>
          <a:xfrm>
            <a:off x="2791080" y="1892533"/>
            <a:ext cx="6331879" cy="1042803"/>
          </a:xfrm>
          <a:prstGeom prst="rect">
            <a:avLst/>
          </a:prstGeom>
          <a:solidFill>
            <a:srgbClr val="F46D9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Esimerkkidia – korvaa kuvakaappauksella oman alueen hankeportfoliosta</a:t>
            </a:r>
          </a:p>
        </p:txBody>
      </p:sp>
    </p:spTree>
    <p:extLst>
      <p:ext uri="{BB962C8B-B14F-4D97-AF65-F5344CB8AC3E}">
        <p14:creationId xmlns:p14="http://schemas.microsoft.com/office/powerpoint/2010/main" val="122577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>
            <a:extLst>
              <a:ext uri="{FF2B5EF4-FFF2-40B4-BE49-F238E27FC236}">
                <a16:creationId xmlns:a16="http://schemas.microsoft.com/office/drawing/2014/main" id="{51EDAA72-2442-4825-A527-55276817BA60}"/>
              </a:ext>
            </a:extLst>
          </p:cNvPr>
          <p:cNvSpPr txBox="1"/>
          <p:nvPr/>
        </p:nvSpPr>
        <p:spPr>
          <a:xfrm>
            <a:off x="1765951" y="1597729"/>
            <a:ext cx="837291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9170">
              <a:defRPr/>
            </a:pPr>
            <a:r>
              <a:rPr lang="fi-FI" sz="14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4654637E-D9D3-48CA-8124-150E93520454}"/>
              </a:ext>
            </a:extLst>
          </p:cNvPr>
          <p:cNvSpPr txBox="1">
            <a:spLocks/>
          </p:cNvSpPr>
          <p:nvPr/>
        </p:nvSpPr>
        <p:spPr>
          <a:xfrm>
            <a:off x="2564279" y="2360363"/>
            <a:ext cx="6773336" cy="45039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1600" b="0" i="0" kern="1200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marL="357188" indent="-177800" algn="l" defTabSz="457200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–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2pPr>
            <a:lvl3pPr marL="536575" indent="-171450" algn="l" defTabSz="457200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–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3pPr>
            <a:lvl4pPr marL="720725" indent="-171450" algn="l" defTabSz="457200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–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sz="2000" b="1" dirty="0">
              <a:solidFill>
                <a:schemeClr val="tx1"/>
              </a:solidFill>
              <a:latin typeface="+mj-lt"/>
            </a:endParaRPr>
          </a:p>
          <a:p>
            <a:r>
              <a:rPr lang="fi-FI" sz="2000" dirty="0">
                <a:solidFill>
                  <a:schemeClr val="accent3"/>
                </a:solidFill>
                <a:latin typeface="+mj-lt"/>
              </a:rPr>
              <a:t>Nimi</a:t>
            </a:r>
            <a:endParaRPr lang="fi-FI">
              <a:solidFill>
                <a:schemeClr val="accent3"/>
              </a:solidFill>
            </a:endParaRPr>
          </a:p>
          <a:p>
            <a:r>
              <a:rPr lang="fi-FI" sz="2000" dirty="0">
                <a:solidFill>
                  <a:schemeClr val="accent3"/>
                </a:solidFill>
              </a:rPr>
              <a:t>titteli</a:t>
            </a:r>
          </a:p>
          <a:p>
            <a:r>
              <a:rPr lang="fi-FI" sz="2000" dirty="0">
                <a:solidFill>
                  <a:schemeClr val="accent3"/>
                </a:solidFill>
              </a:rPr>
              <a:t>Organisaatio</a:t>
            </a:r>
          </a:p>
          <a:p>
            <a:endParaRPr lang="fi-FI" sz="2000" dirty="0">
              <a:solidFill>
                <a:schemeClr val="accent3"/>
              </a:solidFill>
              <a:latin typeface="Arial Black"/>
            </a:endParaRPr>
          </a:p>
          <a:p>
            <a:r>
              <a:rPr lang="fi-FI" sz="2000" dirty="0">
                <a:solidFill>
                  <a:schemeClr val="accent3"/>
                </a:solidFill>
                <a:latin typeface="Arial Black"/>
              </a:rPr>
              <a:t>Nimi</a:t>
            </a:r>
          </a:p>
          <a:p>
            <a:r>
              <a:rPr lang="fi-FI" sz="2000" dirty="0">
                <a:solidFill>
                  <a:schemeClr val="accent3"/>
                </a:solidFill>
              </a:rPr>
              <a:t>titteli</a:t>
            </a:r>
          </a:p>
          <a:p>
            <a:r>
              <a:rPr lang="fi-FI" sz="2000" dirty="0">
                <a:solidFill>
                  <a:schemeClr val="accent3"/>
                </a:solidFill>
              </a:rPr>
              <a:t>Organisaatio</a:t>
            </a:r>
          </a:p>
          <a:p>
            <a:endParaRPr lang="fi-FI" sz="2000" dirty="0">
              <a:solidFill>
                <a:schemeClr val="tx1"/>
              </a:solidFill>
              <a:latin typeface="Arial Black"/>
            </a:endParaRPr>
          </a:p>
          <a:p>
            <a:endParaRPr lang="fi-FI" sz="2000" dirty="0">
              <a:solidFill>
                <a:schemeClr val="tx1"/>
              </a:solidFill>
              <a:latin typeface="Arial Black"/>
            </a:endParaRPr>
          </a:p>
          <a:p>
            <a:endParaRPr lang="fi-FI" sz="2000" b="1" dirty="0">
              <a:solidFill>
                <a:schemeClr val="tx1"/>
              </a:solidFill>
              <a:latin typeface="Arial Black"/>
            </a:endParaRPr>
          </a:p>
          <a:p>
            <a:endParaRPr lang="fi-FI" sz="2000" b="1" dirty="0">
              <a:solidFill>
                <a:schemeClr val="tx1"/>
              </a:solidFill>
              <a:latin typeface="Arial Black"/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CF11E6D3-20B0-4844-BBF1-2B06526B3973}"/>
              </a:ext>
            </a:extLst>
          </p:cNvPr>
          <p:cNvSpPr txBox="1"/>
          <p:nvPr/>
        </p:nvSpPr>
        <p:spPr>
          <a:xfrm>
            <a:off x="3485977" y="980460"/>
            <a:ext cx="5220046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600" dirty="0" err="1">
                <a:latin typeface="+mn-lt"/>
              </a:rPr>
              <a:t>Ajatuksia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alueen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kehittämistyöstä</a:t>
            </a:r>
            <a:endParaRPr lang="fi-FI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77629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3">
            <a:extLst>
              <a:ext uri="{FF2B5EF4-FFF2-40B4-BE49-F238E27FC236}">
                <a16:creationId xmlns:a16="http://schemas.microsoft.com/office/drawing/2014/main" id="{4BF8BBF4-787F-4481-8F46-55ED7F055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225" y="96363"/>
            <a:ext cx="10722662" cy="6353175"/>
          </a:xfrm>
          <a:prstGeom prst="rect">
            <a:avLst/>
          </a:prstGeom>
          <a:noFill/>
        </p:spPr>
      </p:pic>
      <p:sp>
        <p:nvSpPr>
          <p:cNvPr id="12" name="Slide Number Placeholder 3" hidden="1">
            <a:extLst>
              <a:ext uri="{FF2B5EF4-FFF2-40B4-BE49-F238E27FC236}">
                <a16:creationId xmlns:a16="http://schemas.microsoft.com/office/drawing/2014/main" id="{CFB16A33-E237-46E5-8844-701BA4D96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3E078C10-ABC5-4EF7-9B5E-599CE2B16BF5}" type="slidenum">
              <a:rPr lang="LID4096" smtClean="0"/>
              <a:pPr>
                <a:spcAft>
                  <a:spcPts val="600"/>
                </a:spcAft>
              </a:pPr>
              <a:t>15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43350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CD4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1E23CDF-CDAD-4252-8BE6-5C029210535E}"/>
              </a:ext>
            </a:extLst>
          </p:cNvPr>
          <p:cNvSpPr txBox="1"/>
          <p:nvPr/>
        </p:nvSpPr>
        <p:spPr>
          <a:xfrm>
            <a:off x="5816220" y="1905553"/>
            <a:ext cx="5237691" cy="310854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buFont typeface="+mj-lt"/>
              <a:buAutoNum type="arabicPeriod"/>
            </a:pPr>
            <a:r>
              <a:rPr lang="en-US" sz="2200" dirty="0">
                <a:solidFill>
                  <a:srgbClr val="000000"/>
                </a:solidFill>
                <a:latin typeface="Georgia"/>
              </a:rPr>
              <a:t> </a:t>
            </a:r>
            <a:r>
              <a:rPr lang="en-US" sz="2200" dirty="0" err="1">
                <a:solidFill>
                  <a:srgbClr val="000000"/>
                </a:solidFill>
                <a:latin typeface="Georgia"/>
              </a:rPr>
              <a:t>Suuntaa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Georgia"/>
              </a:rPr>
              <a:t>jälleen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Georgia"/>
              </a:rPr>
              <a:t>Howspace-työtilaan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Georgia"/>
              </a:rPr>
              <a:t>samalle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 "</a:t>
            </a:r>
            <a:r>
              <a:rPr lang="en-US" sz="2200" dirty="0" err="1">
                <a:solidFill>
                  <a:schemeClr val="accent3"/>
                </a:solidFill>
                <a:latin typeface="Georgia"/>
              </a:rPr>
              <a:t>Foorumi</a:t>
            </a:r>
            <a:r>
              <a:rPr lang="en-US" sz="2200" dirty="0">
                <a:solidFill>
                  <a:schemeClr val="accent3"/>
                </a:solidFill>
                <a:latin typeface="Georgia"/>
              </a:rPr>
              <a:t> </a:t>
            </a:r>
            <a:r>
              <a:rPr lang="en-US" sz="2200" dirty="0" err="1">
                <a:solidFill>
                  <a:schemeClr val="accent3"/>
                </a:solidFill>
                <a:latin typeface="Georgia"/>
              </a:rPr>
              <a:t>x.x.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" -</a:t>
            </a:r>
            <a:r>
              <a:rPr lang="en-US" sz="2200" dirty="0" err="1">
                <a:solidFill>
                  <a:srgbClr val="000000"/>
                </a:solidFill>
                <a:latin typeface="Georgia"/>
              </a:rPr>
              <a:t>välilehdelle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.</a:t>
            </a:r>
          </a:p>
          <a:p>
            <a:endParaRPr lang="en-US" sz="2200" dirty="0">
              <a:solidFill>
                <a:srgbClr val="000000"/>
              </a:solidFill>
              <a:latin typeface="Georgia"/>
            </a:endParaRPr>
          </a:p>
          <a:p>
            <a:r>
              <a:rPr lang="en-US" sz="2200" dirty="0">
                <a:solidFill>
                  <a:srgbClr val="000000"/>
                </a:solidFill>
                <a:latin typeface="Georgia"/>
              </a:rPr>
              <a:t>2. 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Arvioi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esitettyjä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väittämiä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alueen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kehittämistyöstä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asteikolla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 1-5. 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Halutessasi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voit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perustella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vastauksiasi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.</a:t>
            </a:r>
          </a:p>
          <a:p>
            <a:endParaRPr lang="en-US" sz="2400" dirty="0">
              <a:solidFill>
                <a:srgbClr val="000000"/>
              </a:solidFill>
              <a:latin typeface="Georgia"/>
            </a:endParaRPr>
          </a:p>
          <a:p>
            <a:r>
              <a:rPr lang="en-US" sz="2000" i="1" dirty="0">
                <a:solidFill>
                  <a:srgbClr val="000000"/>
                </a:solidFill>
                <a:latin typeface="Georgia"/>
              </a:rPr>
              <a:t>(Jätä Howspace auki selaimeen, </a:t>
            </a:r>
            <a:r>
              <a:rPr lang="en-US" sz="2000" i="1" err="1">
                <a:solidFill>
                  <a:srgbClr val="000000"/>
                </a:solidFill>
                <a:latin typeface="Georgia"/>
              </a:rPr>
              <a:t>käytämme</a:t>
            </a:r>
            <a:r>
              <a:rPr lang="en-US" sz="2000" i="1" dirty="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000" i="1" err="1">
                <a:solidFill>
                  <a:srgbClr val="000000"/>
                </a:solidFill>
                <a:latin typeface="Georgia"/>
              </a:rPr>
              <a:t>sitä</a:t>
            </a:r>
            <a:r>
              <a:rPr lang="en-US" sz="2000" i="1" dirty="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000" i="1" err="1">
                <a:solidFill>
                  <a:srgbClr val="000000"/>
                </a:solidFill>
                <a:latin typeface="Georgia"/>
              </a:rPr>
              <a:t>vielä</a:t>
            </a:r>
            <a:r>
              <a:rPr lang="en-US" sz="2000" i="1" dirty="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000" i="1" err="1">
                <a:solidFill>
                  <a:srgbClr val="000000"/>
                </a:solidFill>
                <a:latin typeface="Georgia"/>
              </a:rPr>
              <a:t>tilaisuuden</a:t>
            </a:r>
            <a:r>
              <a:rPr lang="en-US" sz="2000" i="1" dirty="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000" i="1" err="1">
                <a:solidFill>
                  <a:srgbClr val="000000"/>
                </a:solidFill>
                <a:latin typeface="Georgia"/>
              </a:rPr>
              <a:t>aikana</a:t>
            </a:r>
            <a:r>
              <a:rPr lang="en-US" sz="2000" i="1" dirty="0">
                <a:solidFill>
                  <a:srgbClr val="000000"/>
                </a:solidFill>
                <a:latin typeface="Georgia"/>
              </a:rPr>
              <a:t>!)</a:t>
            </a: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B071317E-4C39-46F7-9BC0-9D0330AF4CF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8435" y="569775"/>
            <a:ext cx="10080625" cy="1152525"/>
          </a:xfrm>
        </p:spPr>
        <p:txBody>
          <a:bodyPr lIns="91440" tIns="45720" rIns="91440" bIns="45720" anchor="t"/>
          <a:lstStyle/>
          <a:p>
            <a:r>
              <a:rPr lang="fi-FI" dirty="0"/>
              <a:t>Jaa ajatuksesi </a:t>
            </a:r>
            <a:r>
              <a:rPr lang="fi-FI" dirty="0" err="1"/>
              <a:t>Howspacessa</a:t>
            </a:r>
            <a:r>
              <a:rPr lang="fi-FI" dirty="0"/>
              <a:t>!</a:t>
            </a:r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3CB15783-D052-409A-A804-D6B6997E174C}"/>
              </a:ext>
            </a:extLst>
          </p:cNvPr>
          <p:cNvSpPr/>
          <p:nvPr/>
        </p:nvSpPr>
        <p:spPr>
          <a:xfrm>
            <a:off x="613941" y="1806388"/>
            <a:ext cx="3955818" cy="13740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  <a:ea typeface="+mn-lt"/>
                <a:cs typeface="+mn-lt"/>
              </a:rPr>
              <a:t>Poista tämä laatikko tai korvaa teknisillä ohjeilla käyttämäänne työskentelytilaan</a:t>
            </a:r>
          </a:p>
        </p:txBody>
      </p:sp>
    </p:spTree>
    <p:extLst>
      <p:ext uri="{BB962C8B-B14F-4D97-AF65-F5344CB8AC3E}">
        <p14:creationId xmlns:p14="http://schemas.microsoft.com/office/powerpoint/2010/main" val="22671113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CD4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1E23CDF-CDAD-4252-8BE6-5C029210535E}"/>
              </a:ext>
            </a:extLst>
          </p:cNvPr>
          <p:cNvSpPr txBox="1"/>
          <p:nvPr/>
        </p:nvSpPr>
        <p:spPr>
          <a:xfrm>
            <a:off x="5100346" y="1545248"/>
            <a:ext cx="6757308" cy="461664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buFont typeface="+mj-lt"/>
              <a:buAutoNum type="arabicPeriod"/>
            </a:pPr>
            <a:r>
              <a:rPr lang="en-US" sz="2200" dirty="0">
                <a:solidFill>
                  <a:srgbClr val="000000"/>
                </a:solidFill>
                <a:latin typeface="Georgia"/>
              </a:rPr>
              <a:t> 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Jaamme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teidät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 4 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hengen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Arial Black"/>
              </a:rPr>
              <a:t>pienryhmiin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 - 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siirrytte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ryhmiin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automaattisesti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.</a:t>
            </a:r>
            <a:endParaRPr lang="en-US" sz="22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>
              <a:buAutoNum type="arabicPeriod"/>
            </a:pPr>
            <a:r>
              <a:rPr lang="en-US" sz="2200" dirty="0">
                <a:solidFill>
                  <a:srgbClr val="000000"/>
                </a:solidFill>
                <a:latin typeface="Georgia"/>
              </a:rPr>
              <a:t> </a:t>
            </a:r>
            <a:r>
              <a:rPr lang="en-US" sz="2200" dirty="0" err="1">
                <a:solidFill>
                  <a:srgbClr val="000000"/>
                </a:solidFill>
                <a:latin typeface="Georgia"/>
              </a:rPr>
              <a:t>Suunnitteluryhmän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Georgia"/>
              </a:rPr>
              <a:t>jäsenet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Georgia"/>
              </a:rPr>
              <a:t>saattavat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Georgia"/>
              </a:rPr>
              <a:t>piipahtaa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Georgia"/>
              </a:rPr>
              <a:t>ryhmissä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Georgia"/>
              </a:rPr>
              <a:t>keskustelun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Georgia"/>
              </a:rPr>
              <a:t>aikana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.</a:t>
            </a:r>
          </a:p>
          <a:p>
            <a:pPr>
              <a:buAutoNum type="arabicPeriod"/>
            </a:pPr>
            <a:r>
              <a:rPr lang="en-US" sz="2200" dirty="0">
                <a:solidFill>
                  <a:srgbClr val="000000"/>
                </a:solidFill>
                <a:latin typeface="Georgia"/>
              </a:rPr>
              <a:t> </a:t>
            </a:r>
            <a:r>
              <a:rPr lang="en-US" sz="2200" dirty="0" err="1">
                <a:solidFill>
                  <a:srgbClr val="000000"/>
                </a:solidFill>
                <a:latin typeface="Georgia"/>
              </a:rPr>
              <a:t>Keskustelkaa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Georgia"/>
              </a:rPr>
              <a:t>seuraavasta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Georgia"/>
              </a:rPr>
              <a:t>kysymyksestä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:</a:t>
            </a:r>
            <a:endParaRPr lang="en-US" dirty="0"/>
          </a:p>
          <a:p>
            <a:pPr marL="862330" lvl="1" indent="-342900">
              <a:buFont typeface="Arial"/>
              <a:buChar char="•"/>
            </a:pPr>
            <a:r>
              <a:rPr lang="fi-FI" sz="2200" i="0" dirty="0">
                <a:effectLst/>
                <a:latin typeface="Georgia"/>
                <a:cs typeface="Arial"/>
              </a:rPr>
              <a:t>Miten täydentäisimme</a:t>
            </a:r>
            <a:r>
              <a:rPr lang="fi-FI" sz="2200" dirty="0">
                <a:latin typeface="Georgia"/>
                <a:cs typeface="Arial"/>
              </a:rPr>
              <a:t> vahvuuksia, heikkouksia, uhkia ja mahdollisuuksia </a:t>
            </a:r>
            <a:r>
              <a:rPr lang="fi-FI" sz="2200" i="0" dirty="0">
                <a:effectLst/>
                <a:latin typeface="Georgia"/>
                <a:cs typeface="Arial"/>
              </a:rPr>
              <a:t>tämän päivän keskustelun pohjalta?</a:t>
            </a:r>
            <a:r>
              <a:rPr lang="fi-FI" sz="2200" b="0" i="0" dirty="0">
                <a:effectLst/>
                <a:latin typeface="Georgia"/>
                <a:cs typeface="Arial"/>
              </a:rPr>
              <a:t> </a:t>
            </a:r>
            <a:endParaRPr lang="fi-FI" sz="2200" dirty="0">
              <a:latin typeface="Georgia"/>
              <a:cs typeface="Arial"/>
            </a:endParaRPr>
          </a:p>
          <a:p>
            <a:pPr>
              <a:buAutoNum type="arabicPeriod"/>
            </a:pPr>
            <a:r>
              <a:rPr lang="en-US" sz="2200" dirty="0">
                <a:solidFill>
                  <a:srgbClr val="000000"/>
                </a:solidFill>
                <a:latin typeface="Georgia"/>
              </a:rPr>
              <a:t> </a:t>
            </a:r>
            <a:r>
              <a:rPr lang="en-US" sz="2200" dirty="0" err="1">
                <a:solidFill>
                  <a:srgbClr val="000000"/>
                </a:solidFill>
                <a:latin typeface="Georgia"/>
              </a:rPr>
              <a:t>Kirjatkaa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Georgia"/>
              </a:rPr>
              <a:t>ryhmänne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Georgia"/>
              </a:rPr>
              <a:t>keskustelua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Georgia"/>
              </a:rPr>
              <a:t>Howspace-työtilaan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Georgia"/>
              </a:rPr>
              <a:t>viimeistään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Georgia"/>
              </a:rPr>
              <a:t>aikamerkin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Georgia"/>
              </a:rPr>
              <a:t>saatuanne</a:t>
            </a:r>
            <a:r>
              <a:rPr lang="en-US" sz="2200" dirty="0">
                <a:solidFill>
                  <a:srgbClr val="000000"/>
                </a:solidFill>
                <a:latin typeface="Georgia"/>
              </a:rPr>
              <a:t>.</a:t>
            </a:r>
            <a:endParaRPr lang="en-US" sz="2200" dirty="0">
              <a:solidFill>
                <a:srgbClr val="000000"/>
              </a:solidFill>
              <a:latin typeface="Georgia"/>
              <a:cs typeface="Arial"/>
            </a:endParaRPr>
          </a:p>
          <a:p>
            <a:pPr>
              <a:buAutoNum type="arabicPeriod"/>
            </a:pPr>
            <a:r>
              <a:rPr lang="en-US" sz="2200" dirty="0">
                <a:solidFill>
                  <a:srgbClr val="000000"/>
                </a:solidFill>
                <a:latin typeface="Georgia"/>
                <a:cs typeface="Arial"/>
              </a:rPr>
              <a:t> </a:t>
            </a:r>
            <a:r>
              <a:rPr lang="en-US" sz="2200" dirty="0" err="1">
                <a:solidFill>
                  <a:srgbClr val="000000"/>
                </a:solidFill>
                <a:latin typeface="Georgia"/>
                <a:cs typeface="Arial"/>
              </a:rPr>
              <a:t>Siirrytte</a:t>
            </a:r>
            <a:r>
              <a:rPr lang="en-US" sz="2200" dirty="0">
                <a:solidFill>
                  <a:srgbClr val="000000"/>
                </a:solidFill>
                <a:latin typeface="Georgia"/>
                <a:cs typeface="Arial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Georgia"/>
                <a:cs typeface="Arial"/>
              </a:rPr>
              <a:t>takaisin</a:t>
            </a:r>
            <a:r>
              <a:rPr lang="en-US" sz="2200" dirty="0">
                <a:solidFill>
                  <a:srgbClr val="000000"/>
                </a:solidFill>
                <a:latin typeface="Georgia"/>
                <a:cs typeface="Arial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Georgia"/>
                <a:cs typeface="Arial"/>
              </a:rPr>
              <a:t>päätilaan</a:t>
            </a:r>
            <a:r>
              <a:rPr lang="en-US" sz="2200" dirty="0">
                <a:solidFill>
                  <a:srgbClr val="000000"/>
                </a:solidFill>
                <a:latin typeface="Georgia"/>
                <a:cs typeface="Arial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Georgia"/>
                <a:cs typeface="Arial"/>
              </a:rPr>
              <a:t>automaattisesti</a:t>
            </a:r>
            <a:r>
              <a:rPr lang="en-US" sz="2200" dirty="0">
                <a:solidFill>
                  <a:srgbClr val="000000"/>
                </a:solidFill>
                <a:latin typeface="Georgia"/>
                <a:cs typeface="Arial"/>
              </a:rPr>
              <a:t>.</a:t>
            </a:r>
            <a:endParaRPr lang="en-US" dirty="0"/>
          </a:p>
          <a:p>
            <a:endParaRPr lang="en-US" sz="2400" dirty="0">
              <a:solidFill>
                <a:srgbClr val="000000"/>
              </a:solidFill>
              <a:latin typeface="Georgia"/>
              <a:cs typeface="Arial"/>
            </a:endParaRPr>
          </a:p>
          <a:p>
            <a:pPr>
              <a:buFont typeface="Arial Black"/>
              <a:buAutoNum type="arabicPeriod"/>
            </a:pPr>
            <a:endParaRPr lang="en-US" sz="2800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B071317E-4C39-46F7-9BC0-9D0330AF4CF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2783" y="505101"/>
            <a:ext cx="10080625" cy="1152525"/>
          </a:xfrm>
        </p:spPr>
        <p:txBody>
          <a:bodyPr lIns="91440" tIns="45720" rIns="91440" bIns="45720" anchor="t"/>
          <a:lstStyle/>
          <a:p>
            <a:r>
              <a:rPr lang="en-US"/>
              <a:t>Pienryhmissä tilannekuvan täydentämistä</a:t>
            </a:r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8D3A8B45-D7E8-492F-8A06-7D57FD0F065E}"/>
              </a:ext>
            </a:extLst>
          </p:cNvPr>
          <p:cNvSpPr/>
          <p:nvPr/>
        </p:nvSpPr>
        <p:spPr>
          <a:xfrm>
            <a:off x="613941" y="1806388"/>
            <a:ext cx="3955818" cy="13740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  <a:ea typeface="+mn-lt"/>
                <a:cs typeface="+mn-lt"/>
              </a:rPr>
              <a:t>Poista tämä laatikko tai korvaa teknisillä ohjeilla käyttämäänne työskentelytilaan</a:t>
            </a:r>
          </a:p>
        </p:txBody>
      </p:sp>
    </p:spTree>
    <p:extLst>
      <p:ext uri="{BB962C8B-B14F-4D97-AF65-F5344CB8AC3E}">
        <p14:creationId xmlns:p14="http://schemas.microsoft.com/office/powerpoint/2010/main" val="3140218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>
            <a:extLst>
              <a:ext uri="{FF2B5EF4-FFF2-40B4-BE49-F238E27FC236}">
                <a16:creationId xmlns:a16="http://schemas.microsoft.com/office/drawing/2014/main" id="{51EDAA72-2442-4825-A527-55276817BA60}"/>
              </a:ext>
            </a:extLst>
          </p:cNvPr>
          <p:cNvSpPr txBox="1"/>
          <p:nvPr/>
        </p:nvSpPr>
        <p:spPr>
          <a:xfrm>
            <a:off x="1765951" y="1597729"/>
            <a:ext cx="837291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9170">
              <a:defRPr/>
            </a:pPr>
            <a:r>
              <a:rPr lang="fi-FI" sz="14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4654637E-D9D3-48CA-8124-150E93520454}"/>
              </a:ext>
            </a:extLst>
          </p:cNvPr>
          <p:cNvSpPr txBox="1">
            <a:spLocks/>
          </p:cNvSpPr>
          <p:nvPr/>
        </p:nvSpPr>
        <p:spPr>
          <a:xfrm>
            <a:off x="1769879" y="2234845"/>
            <a:ext cx="8759978" cy="45039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1600" b="0" i="0" kern="1200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marL="357188" indent="-177800" algn="l" defTabSz="457200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–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2pPr>
            <a:lvl3pPr marL="536575" indent="-171450" algn="l" defTabSz="457200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–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3pPr>
            <a:lvl4pPr marL="720725" indent="-171450" algn="l" defTabSz="457200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–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000" dirty="0">
                <a:solidFill>
                  <a:schemeClr val="accent3"/>
                </a:solidFill>
                <a:latin typeface="Arial Black"/>
              </a:rPr>
              <a:t>Nimi</a:t>
            </a:r>
          </a:p>
          <a:p>
            <a:r>
              <a:rPr lang="fi-FI" sz="2000" dirty="0">
                <a:solidFill>
                  <a:schemeClr val="accent3"/>
                </a:solidFill>
              </a:rPr>
              <a:t>titteli</a:t>
            </a:r>
            <a:endParaRPr lang="fi-FI">
              <a:solidFill>
                <a:schemeClr val="accent3"/>
              </a:solidFill>
            </a:endParaRPr>
          </a:p>
          <a:p>
            <a:r>
              <a:rPr lang="fi-FI" sz="2000" dirty="0">
                <a:solidFill>
                  <a:schemeClr val="accent3"/>
                </a:solidFill>
              </a:rPr>
              <a:t>Organisaatio</a:t>
            </a:r>
          </a:p>
          <a:p>
            <a:endParaRPr lang="fi-FI" sz="2000" dirty="0">
              <a:solidFill>
                <a:schemeClr val="accent3"/>
              </a:solidFill>
              <a:latin typeface="Arial Black"/>
            </a:endParaRPr>
          </a:p>
          <a:p>
            <a:r>
              <a:rPr lang="fi-FI" sz="2000" dirty="0">
                <a:solidFill>
                  <a:schemeClr val="accent3"/>
                </a:solidFill>
                <a:latin typeface="Arial Black"/>
              </a:rPr>
              <a:t>Nimi</a:t>
            </a:r>
            <a:endParaRPr lang="fi-FI" sz="2000" dirty="0">
              <a:solidFill>
                <a:schemeClr val="accent3"/>
              </a:solidFill>
            </a:endParaRPr>
          </a:p>
          <a:p>
            <a:r>
              <a:rPr lang="fi-FI" sz="2000" dirty="0">
                <a:solidFill>
                  <a:schemeClr val="accent3"/>
                </a:solidFill>
              </a:rPr>
              <a:t>titteli</a:t>
            </a:r>
          </a:p>
          <a:p>
            <a:r>
              <a:rPr lang="fi-FI" sz="2000" dirty="0">
                <a:solidFill>
                  <a:schemeClr val="accent3"/>
                </a:solidFill>
              </a:rPr>
              <a:t>Organisaatio</a:t>
            </a:r>
            <a:endParaRPr lang="fi-FI" dirty="0">
              <a:solidFill>
                <a:schemeClr val="accent3"/>
              </a:solidFill>
            </a:endParaRPr>
          </a:p>
          <a:p>
            <a:endParaRPr lang="fi-FI" sz="2000" dirty="0">
              <a:solidFill>
                <a:schemeClr val="accent3"/>
              </a:solidFill>
            </a:endParaRPr>
          </a:p>
          <a:p>
            <a:r>
              <a:rPr lang="fi-FI" sz="2000" dirty="0">
                <a:solidFill>
                  <a:schemeClr val="accent3"/>
                </a:solidFill>
                <a:latin typeface="Arial Black"/>
              </a:rPr>
              <a:t>Nimi</a:t>
            </a:r>
            <a:endParaRPr lang="fi-FI" sz="2000" dirty="0">
              <a:solidFill>
                <a:schemeClr val="accent3"/>
              </a:solidFill>
            </a:endParaRPr>
          </a:p>
          <a:p>
            <a:r>
              <a:rPr lang="fi-FI" sz="2000" dirty="0">
                <a:solidFill>
                  <a:schemeClr val="accent3"/>
                </a:solidFill>
              </a:rPr>
              <a:t>titteli</a:t>
            </a:r>
          </a:p>
          <a:p>
            <a:r>
              <a:rPr lang="fi-FI" sz="2000" dirty="0">
                <a:solidFill>
                  <a:schemeClr val="accent3"/>
                </a:solidFill>
              </a:rPr>
              <a:t>Organisaatio</a:t>
            </a:r>
            <a:endParaRPr lang="fi-FI" dirty="0">
              <a:solidFill>
                <a:schemeClr val="accent3"/>
              </a:solidFill>
            </a:endParaRPr>
          </a:p>
          <a:p>
            <a:endParaRPr lang="fi-FI" sz="2000" b="1" dirty="0">
              <a:solidFill>
                <a:schemeClr val="tx1"/>
              </a:solidFill>
              <a:latin typeface="Arial Black"/>
            </a:endParaRPr>
          </a:p>
          <a:p>
            <a:endParaRPr lang="fi-FI" sz="2000" dirty="0">
              <a:solidFill>
                <a:schemeClr val="tx1"/>
              </a:solidFill>
            </a:endParaRPr>
          </a:p>
          <a:p>
            <a:endParaRPr lang="fi-FI" sz="2000" dirty="0">
              <a:solidFill>
                <a:schemeClr val="tx1"/>
              </a:solidFill>
              <a:latin typeface="Arial Black"/>
            </a:endParaRPr>
          </a:p>
          <a:p>
            <a:endParaRPr lang="fi-FI" sz="2000" b="1" dirty="0">
              <a:solidFill>
                <a:schemeClr val="tx1"/>
              </a:solidFill>
              <a:latin typeface="Arial Black"/>
            </a:endParaRPr>
          </a:p>
          <a:p>
            <a:endParaRPr lang="fi-FI" sz="2000" dirty="0">
              <a:solidFill>
                <a:schemeClr val="tx1"/>
              </a:solidFill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CF11E6D3-20B0-4844-BBF1-2B06526B3973}"/>
              </a:ext>
            </a:extLst>
          </p:cNvPr>
          <p:cNvSpPr txBox="1"/>
          <p:nvPr/>
        </p:nvSpPr>
        <p:spPr>
          <a:xfrm>
            <a:off x="2155025" y="769125"/>
            <a:ext cx="7962472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i-FI" sz="3600" dirty="0">
                <a:latin typeface="+mn-lt"/>
              </a:rPr>
              <a:t>Summauksia </a:t>
            </a:r>
          </a:p>
          <a:p>
            <a:pPr algn="ctr"/>
            <a:r>
              <a:rPr lang="fi-FI" sz="3600" dirty="0">
                <a:latin typeface="+mn-lt"/>
              </a:rPr>
              <a:t>ryhmäkeskusteluista</a:t>
            </a:r>
          </a:p>
        </p:txBody>
      </p:sp>
    </p:spTree>
    <p:extLst>
      <p:ext uri="{BB962C8B-B14F-4D97-AF65-F5344CB8AC3E}">
        <p14:creationId xmlns:p14="http://schemas.microsoft.com/office/powerpoint/2010/main" val="1840393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>
            <a:extLst>
              <a:ext uri="{FF2B5EF4-FFF2-40B4-BE49-F238E27FC236}">
                <a16:creationId xmlns:a16="http://schemas.microsoft.com/office/drawing/2014/main" id="{12C60F33-F424-4D1B-8B55-65F7A7EA6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08" y="-4003"/>
            <a:ext cx="12196416" cy="686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1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BD1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kstiruutu 5">
            <a:extLst>
              <a:ext uri="{FF2B5EF4-FFF2-40B4-BE49-F238E27FC236}">
                <a16:creationId xmlns:a16="http://schemas.microsoft.com/office/drawing/2014/main" id="{2473CB60-3888-4755-ADCB-BEEC8EDEE1C6}"/>
              </a:ext>
            </a:extLst>
          </p:cNvPr>
          <p:cNvSpPr txBox="1"/>
          <p:nvPr/>
        </p:nvSpPr>
        <p:spPr>
          <a:xfrm>
            <a:off x="424576" y="501990"/>
            <a:ext cx="8995769" cy="98488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fi-FI" sz="3200" dirty="0">
                <a:solidFill>
                  <a:srgbClr val="FF0000"/>
                </a:solidFill>
                <a:latin typeface="+mj-lt"/>
              </a:rPr>
              <a:t>Alueen xx</a:t>
            </a:r>
            <a:r>
              <a:rPr lang="fi-FI" sz="3200" dirty="0">
                <a:latin typeface="+mj-lt"/>
              </a:rPr>
              <a:t> osaamisen aika </a:t>
            </a:r>
          </a:p>
          <a:p>
            <a:r>
              <a:rPr lang="fi-FI" sz="3200" i="1" dirty="0">
                <a:latin typeface="+mn-lt"/>
              </a:rPr>
              <a:t>Yhdessä uudistumalla elinvoimaa </a:t>
            </a:r>
          </a:p>
        </p:txBody>
      </p:sp>
      <p:sp>
        <p:nvSpPr>
          <p:cNvPr id="31" name="Tekstiruutu 2">
            <a:extLst>
              <a:ext uri="{FF2B5EF4-FFF2-40B4-BE49-F238E27FC236}">
                <a16:creationId xmlns:a16="http://schemas.microsoft.com/office/drawing/2014/main" id="{F9B85872-A56E-47F6-8F15-F59A6CFBA857}"/>
              </a:ext>
            </a:extLst>
          </p:cNvPr>
          <p:cNvSpPr txBox="1"/>
          <p:nvPr/>
        </p:nvSpPr>
        <p:spPr>
          <a:xfrm>
            <a:off x="510622" y="2555842"/>
            <a:ext cx="4889747" cy="32008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400" dirty="0">
                <a:latin typeface="+mn-lt"/>
              </a:rPr>
              <a:t>Tervetuloa! Aloitamme klo </a:t>
            </a:r>
            <a:r>
              <a:rPr lang="fi-FI" sz="2400" dirty="0">
                <a:solidFill>
                  <a:srgbClr val="FF0000"/>
                </a:solidFill>
                <a:latin typeface="+mn-lt"/>
              </a:rPr>
              <a:t>xx</a:t>
            </a:r>
            <a:endParaRPr lang="fi-FI" sz="2400" dirty="0">
              <a:solidFill>
                <a:srgbClr val="FF0000"/>
              </a:solidFill>
              <a:latin typeface="Georgia"/>
              <a:cs typeface="Arial" charset="0"/>
            </a:endParaRPr>
          </a:p>
          <a:p>
            <a:endParaRPr lang="fi-FI" sz="2400" dirty="0">
              <a:latin typeface="Georgia"/>
            </a:endParaRPr>
          </a:p>
          <a:p>
            <a:r>
              <a:rPr lang="fi-FI" sz="2400" dirty="0">
                <a:latin typeface="Georgia"/>
              </a:rPr>
              <a:t>Esittele itsesi odotellessa </a:t>
            </a:r>
            <a:r>
              <a:rPr lang="fi-FI" sz="2400" dirty="0" err="1">
                <a:latin typeface="Georgia"/>
              </a:rPr>
              <a:t>chat</a:t>
            </a:r>
            <a:r>
              <a:rPr lang="fi-FI" sz="2400" dirty="0">
                <a:latin typeface="Georgia"/>
              </a:rPr>
              <a:t>-kenttään ja kerro:</a:t>
            </a:r>
            <a:br>
              <a:rPr lang="fi-FI" sz="2400" dirty="0">
                <a:latin typeface="Georgia"/>
              </a:rPr>
            </a:br>
            <a:r>
              <a:rPr lang="fi-FI" sz="2400" dirty="0">
                <a:latin typeface="+mn-lt"/>
              </a:rPr>
              <a:t>Mikä sinua innostaa </a:t>
            </a:r>
            <a:r>
              <a:rPr lang="fi-FI" sz="2400" dirty="0">
                <a:solidFill>
                  <a:srgbClr val="FF0000"/>
                </a:solidFill>
                <a:latin typeface="+mn-lt"/>
              </a:rPr>
              <a:t>alueen </a:t>
            </a:r>
            <a:endParaRPr lang="fi-FI" sz="2400" dirty="0">
              <a:latin typeface="+mn-lt"/>
            </a:endParaRPr>
          </a:p>
          <a:p>
            <a:r>
              <a:rPr lang="fi-FI" sz="2400" dirty="0">
                <a:latin typeface="+mn-lt"/>
              </a:rPr>
              <a:t>yhteisessä kehittämisessä?</a:t>
            </a:r>
            <a:endParaRPr lang="fi-FI" sz="2400" dirty="0">
              <a:latin typeface="Georgia"/>
            </a:endParaRPr>
          </a:p>
          <a:p>
            <a:endParaRPr lang="fi-FI" sz="2400" i="1" dirty="0">
              <a:latin typeface="+mn-lt"/>
            </a:endParaRPr>
          </a:p>
          <a:p>
            <a:r>
              <a:rPr lang="fi-FI" sz="2000" dirty="0">
                <a:latin typeface="+mn-lt"/>
              </a:rPr>
              <a:t>Huom. Kirjoita koko nimesi</a:t>
            </a:r>
          </a:p>
          <a:p>
            <a:r>
              <a:rPr lang="fi-FI" sz="2000" dirty="0">
                <a:latin typeface="+mn-lt"/>
              </a:rPr>
              <a:t>profiiliisi </a:t>
            </a:r>
          </a:p>
        </p:txBody>
      </p:sp>
      <p:sp>
        <p:nvSpPr>
          <p:cNvPr id="32" name="Tekstiruutu 1">
            <a:extLst>
              <a:ext uri="{FF2B5EF4-FFF2-40B4-BE49-F238E27FC236}">
                <a16:creationId xmlns:a16="http://schemas.microsoft.com/office/drawing/2014/main" id="{5E85BC73-1401-4F0A-A992-78817130B4F0}"/>
              </a:ext>
            </a:extLst>
          </p:cNvPr>
          <p:cNvSpPr txBox="1"/>
          <p:nvPr/>
        </p:nvSpPr>
        <p:spPr>
          <a:xfrm flipH="1">
            <a:off x="429387" y="6175763"/>
            <a:ext cx="2621843" cy="3416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auto">
              <a:lnSpc>
                <a:spcPct val="90000"/>
              </a:lnSpc>
              <a:spcAft>
                <a:spcPts val="600"/>
              </a:spcAf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/>
              </a:rPr>
              <a:t>#</a:t>
            </a:r>
            <a:r>
              <a:rPr lang="en-US" dirty="0">
                <a:latin typeface="Arial Black"/>
              </a:rPr>
              <a:t>osaamisenaik</a:t>
            </a:r>
            <a:r>
              <a:rPr lang="fi-FI" dirty="0">
                <a:latin typeface="Arial Black"/>
              </a:rPr>
              <a:t>a</a:t>
            </a:r>
            <a:endParaRPr lang="fi-FI" dirty="0">
              <a:cs typeface="Arial"/>
            </a:endParaRPr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2FBAF7C9-E841-47F0-A91F-CE5DFAD5EE51}"/>
              </a:ext>
            </a:extLst>
          </p:cNvPr>
          <p:cNvGrpSpPr/>
          <p:nvPr/>
        </p:nvGrpSpPr>
        <p:grpSpPr>
          <a:xfrm>
            <a:off x="2338816" y="-863034"/>
            <a:ext cx="11218496" cy="10572251"/>
            <a:chOff x="2371946" y="-719468"/>
            <a:chExt cx="11218496" cy="10572251"/>
          </a:xfrm>
        </p:grpSpPr>
        <p:sp>
          <p:nvSpPr>
            <p:cNvPr id="16" name="Ellipsi 15">
              <a:extLst>
                <a:ext uri="{FF2B5EF4-FFF2-40B4-BE49-F238E27FC236}">
                  <a16:creationId xmlns:a16="http://schemas.microsoft.com/office/drawing/2014/main" id="{829D64C2-776E-4511-85BD-C972BD5E11F9}"/>
                </a:ext>
              </a:extLst>
            </p:cNvPr>
            <p:cNvSpPr/>
            <p:nvPr/>
          </p:nvSpPr>
          <p:spPr>
            <a:xfrm flipV="1">
              <a:off x="6773847" y="-719468"/>
              <a:ext cx="6772480" cy="6772480"/>
            </a:xfrm>
            <a:prstGeom prst="ellipse">
              <a:avLst/>
            </a:prstGeom>
            <a:solidFill>
              <a:schemeClr val="bg1">
                <a:alpha val="54000"/>
              </a:schemeClr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911A811-86B6-4FDB-B340-F508BBAB6D4B}"/>
                </a:ext>
              </a:extLst>
            </p:cNvPr>
            <p:cNvGrpSpPr/>
            <p:nvPr/>
          </p:nvGrpSpPr>
          <p:grpSpPr>
            <a:xfrm>
              <a:off x="2371946" y="-691466"/>
              <a:ext cx="11218496" cy="10544249"/>
              <a:chOff x="2570728" y="-978596"/>
              <a:chExt cx="11218496" cy="10544249"/>
            </a:xfrm>
          </p:grpSpPr>
          <p:pic>
            <p:nvPicPr>
              <p:cNvPr id="5" name="Kuva 4" descr="Kuva, joka sisältää kohteen pitäminen, nainen&#10;&#10;Kuvaus luotu automaattisesti">
                <a:extLst>
                  <a:ext uri="{FF2B5EF4-FFF2-40B4-BE49-F238E27FC236}">
                    <a16:creationId xmlns:a16="http://schemas.microsoft.com/office/drawing/2014/main" id="{822C45C9-ECF2-4127-AFF2-5FD679078C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685178">
                <a:off x="2570728" y="3041367"/>
                <a:ext cx="4820020" cy="3615015"/>
              </a:xfrm>
              <a:prstGeom prst="rect">
                <a:avLst/>
              </a:prstGeom>
            </p:spPr>
          </p:pic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B956590B-15CE-4800-8FC0-0E050321D7CF}"/>
                  </a:ext>
                </a:extLst>
              </p:cNvPr>
              <p:cNvGrpSpPr/>
              <p:nvPr/>
            </p:nvGrpSpPr>
            <p:grpSpPr>
              <a:xfrm>
                <a:off x="5625083" y="-978596"/>
                <a:ext cx="8164141" cy="10544249"/>
                <a:chOff x="5625083" y="-978596"/>
                <a:chExt cx="8164141" cy="10544249"/>
              </a:xfrm>
            </p:grpSpPr>
            <p:sp>
              <p:nvSpPr>
                <p:cNvPr id="2" name="Ellipsi 1">
                  <a:extLst>
                    <a:ext uri="{FF2B5EF4-FFF2-40B4-BE49-F238E27FC236}">
                      <a16:creationId xmlns:a16="http://schemas.microsoft.com/office/drawing/2014/main" id="{E263B4D1-5E43-4CD9-A0DE-22558B908AAD}"/>
                    </a:ext>
                  </a:extLst>
                </p:cNvPr>
                <p:cNvSpPr/>
                <p:nvPr/>
              </p:nvSpPr>
              <p:spPr>
                <a:xfrm flipV="1">
                  <a:off x="5625083" y="1854176"/>
                  <a:ext cx="3874592" cy="3874592"/>
                </a:xfrm>
                <a:prstGeom prst="ellipse">
                  <a:avLst/>
                </a:prstGeom>
                <a:solidFill>
                  <a:srgbClr val="71CFEB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Ellipsi 10">
                  <a:extLst>
                    <a:ext uri="{FF2B5EF4-FFF2-40B4-BE49-F238E27FC236}">
                      <a16:creationId xmlns:a16="http://schemas.microsoft.com/office/drawing/2014/main" id="{38FD02C7-C239-4D01-9E02-154F6F4AC88F}"/>
                    </a:ext>
                  </a:extLst>
                </p:cNvPr>
                <p:cNvSpPr/>
                <p:nvPr/>
              </p:nvSpPr>
              <p:spPr>
                <a:xfrm flipV="1">
                  <a:off x="6869016" y="5512686"/>
                  <a:ext cx="3914448" cy="3986393"/>
                </a:xfrm>
                <a:prstGeom prst="ellipse">
                  <a:avLst/>
                </a:prstGeom>
                <a:solidFill>
                  <a:srgbClr val="76C043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Ellipsi 11">
                  <a:extLst>
                    <a:ext uri="{FF2B5EF4-FFF2-40B4-BE49-F238E27FC236}">
                      <a16:creationId xmlns:a16="http://schemas.microsoft.com/office/drawing/2014/main" id="{FF43ED10-BB7E-4A8F-84F8-DB15FA406040}"/>
                    </a:ext>
                  </a:extLst>
                </p:cNvPr>
                <p:cNvSpPr/>
                <p:nvPr/>
              </p:nvSpPr>
              <p:spPr>
                <a:xfrm flipV="1">
                  <a:off x="7250398" y="2347863"/>
                  <a:ext cx="2179910" cy="2219975"/>
                </a:xfrm>
                <a:prstGeom prst="ellipse">
                  <a:avLst/>
                </a:prstGeom>
                <a:solidFill>
                  <a:srgbClr val="ED154E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Ellipsi 12">
                  <a:extLst>
                    <a:ext uri="{FF2B5EF4-FFF2-40B4-BE49-F238E27FC236}">
                      <a16:creationId xmlns:a16="http://schemas.microsoft.com/office/drawing/2014/main" id="{24F8CEEF-6F7D-4287-A9B9-EF4428641531}"/>
                    </a:ext>
                  </a:extLst>
                </p:cNvPr>
                <p:cNvSpPr/>
                <p:nvPr/>
              </p:nvSpPr>
              <p:spPr>
                <a:xfrm flipV="1">
                  <a:off x="9291930" y="4003022"/>
                  <a:ext cx="1729729" cy="1729729"/>
                </a:xfrm>
                <a:prstGeom prst="ellipse">
                  <a:avLst/>
                </a:prstGeom>
                <a:solidFill>
                  <a:srgbClr val="F79542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Ellipsi 13">
                  <a:extLst>
                    <a:ext uri="{FF2B5EF4-FFF2-40B4-BE49-F238E27FC236}">
                      <a16:creationId xmlns:a16="http://schemas.microsoft.com/office/drawing/2014/main" id="{CA857AB4-1E36-4238-9B21-034DA88C68AC}"/>
                    </a:ext>
                  </a:extLst>
                </p:cNvPr>
                <p:cNvSpPr/>
                <p:nvPr/>
              </p:nvSpPr>
              <p:spPr>
                <a:xfrm flipV="1">
                  <a:off x="5832473" y="3587887"/>
                  <a:ext cx="1660540" cy="1660540"/>
                </a:xfrm>
                <a:prstGeom prst="ellipse">
                  <a:avLst/>
                </a:prstGeom>
                <a:solidFill>
                  <a:srgbClr val="0081C0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Ellipsi 14">
                  <a:extLst>
                    <a:ext uri="{FF2B5EF4-FFF2-40B4-BE49-F238E27FC236}">
                      <a16:creationId xmlns:a16="http://schemas.microsoft.com/office/drawing/2014/main" id="{1D8EEBAA-FAA5-432E-97EE-63DDE742E73B}"/>
                    </a:ext>
                  </a:extLst>
                </p:cNvPr>
                <p:cNvSpPr/>
                <p:nvPr/>
              </p:nvSpPr>
              <p:spPr>
                <a:xfrm flipV="1">
                  <a:off x="9302964" y="1235457"/>
                  <a:ext cx="2836754" cy="2836755"/>
                </a:xfrm>
                <a:prstGeom prst="ellipse">
                  <a:avLst/>
                </a:prstGeom>
                <a:solidFill>
                  <a:srgbClr val="FECD0C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Ellipsi 19">
                  <a:extLst>
                    <a:ext uri="{FF2B5EF4-FFF2-40B4-BE49-F238E27FC236}">
                      <a16:creationId xmlns:a16="http://schemas.microsoft.com/office/drawing/2014/main" id="{87DB840A-6431-4C06-88AA-49869DBAA44C}"/>
                    </a:ext>
                  </a:extLst>
                </p:cNvPr>
                <p:cNvSpPr/>
                <p:nvPr/>
              </p:nvSpPr>
              <p:spPr>
                <a:xfrm flipV="1">
                  <a:off x="5696463" y="1907615"/>
                  <a:ext cx="3874592" cy="387459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Ellipsi 21">
                  <a:extLst>
                    <a:ext uri="{FF2B5EF4-FFF2-40B4-BE49-F238E27FC236}">
                      <a16:creationId xmlns:a16="http://schemas.microsoft.com/office/drawing/2014/main" id="{8B6AF3A2-D5AF-461C-9C5B-97A9CFE50D3A}"/>
                    </a:ext>
                  </a:extLst>
                </p:cNvPr>
                <p:cNvSpPr/>
                <p:nvPr/>
              </p:nvSpPr>
              <p:spPr>
                <a:xfrm flipV="1">
                  <a:off x="5901662" y="3657077"/>
                  <a:ext cx="1660540" cy="1660540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Ellipsi 22">
                  <a:extLst>
                    <a:ext uri="{FF2B5EF4-FFF2-40B4-BE49-F238E27FC236}">
                      <a16:creationId xmlns:a16="http://schemas.microsoft.com/office/drawing/2014/main" id="{1B39BA30-E421-421B-9F85-47F67022FF32}"/>
                    </a:ext>
                  </a:extLst>
                </p:cNvPr>
                <p:cNvSpPr/>
                <p:nvPr/>
              </p:nvSpPr>
              <p:spPr>
                <a:xfrm flipV="1">
                  <a:off x="7016744" y="-978596"/>
                  <a:ext cx="6772480" cy="6772480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Ellipsi 24">
                  <a:extLst>
                    <a:ext uri="{FF2B5EF4-FFF2-40B4-BE49-F238E27FC236}">
                      <a16:creationId xmlns:a16="http://schemas.microsoft.com/office/drawing/2014/main" id="{BA10CF68-75F6-407E-84B4-8EB66444C903}"/>
                    </a:ext>
                  </a:extLst>
                </p:cNvPr>
                <p:cNvSpPr/>
                <p:nvPr/>
              </p:nvSpPr>
              <p:spPr>
                <a:xfrm flipV="1">
                  <a:off x="9372968" y="4041553"/>
                  <a:ext cx="1729729" cy="1729729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Ellipsi 29">
                  <a:extLst>
                    <a:ext uri="{FF2B5EF4-FFF2-40B4-BE49-F238E27FC236}">
                      <a16:creationId xmlns:a16="http://schemas.microsoft.com/office/drawing/2014/main" id="{78B432B3-9442-4D1F-BEDB-BDF4065355C5}"/>
                    </a:ext>
                  </a:extLst>
                </p:cNvPr>
                <p:cNvSpPr/>
                <p:nvPr/>
              </p:nvSpPr>
              <p:spPr>
                <a:xfrm rot="10800000" flipH="1" flipV="1">
                  <a:off x="7386576" y="2665377"/>
                  <a:ext cx="2060621" cy="1977573"/>
                </a:xfrm>
                <a:prstGeom prst="ellipse">
                  <a:avLst/>
                </a:prstGeom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Ellipsi 20">
                  <a:extLst>
                    <a:ext uri="{FF2B5EF4-FFF2-40B4-BE49-F238E27FC236}">
                      <a16:creationId xmlns:a16="http://schemas.microsoft.com/office/drawing/2014/main" id="{2F3BCFDE-05AA-437D-B69E-791D68032433}"/>
                    </a:ext>
                  </a:extLst>
                </p:cNvPr>
                <p:cNvSpPr/>
                <p:nvPr/>
              </p:nvSpPr>
              <p:spPr>
                <a:xfrm flipV="1">
                  <a:off x="7322465" y="2414373"/>
                  <a:ext cx="2179910" cy="2219975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pic>
              <p:nvPicPr>
                <p:cNvPr id="4" name="Kuva 3" descr="Kuva, joka sisältää kohteen objekti, kevyt, tumma, istuminen&#10;&#10;Kuvaus luotu automaattisesti">
                  <a:extLst>
                    <a:ext uri="{FF2B5EF4-FFF2-40B4-BE49-F238E27FC236}">
                      <a16:creationId xmlns:a16="http://schemas.microsoft.com/office/drawing/2014/main" id="{FB6F8FF5-13A1-4A82-9EF7-6F118A9E08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9975149">
                  <a:off x="6008098" y="3675996"/>
                  <a:ext cx="1406480" cy="1573244"/>
                </a:xfrm>
                <a:prstGeom prst="rect">
                  <a:avLst/>
                </a:prstGeom>
              </p:spPr>
            </p:pic>
            <p:sp>
              <p:nvSpPr>
                <p:cNvPr id="29" name="Ellipsi 28">
                  <a:extLst>
                    <a:ext uri="{FF2B5EF4-FFF2-40B4-BE49-F238E27FC236}">
                      <a16:creationId xmlns:a16="http://schemas.microsoft.com/office/drawing/2014/main" id="{E92FE8ED-3629-44D7-A0A3-4DD1DA8A6966}"/>
                    </a:ext>
                  </a:extLst>
                </p:cNvPr>
                <p:cNvSpPr/>
                <p:nvPr/>
              </p:nvSpPr>
              <p:spPr>
                <a:xfrm flipV="1">
                  <a:off x="11791188" y="1110004"/>
                  <a:ext cx="870886" cy="879962"/>
                </a:xfrm>
                <a:prstGeom prst="ellipse">
                  <a:avLst/>
                </a:prstGeom>
                <a:solidFill>
                  <a:srgbClr val="068549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8" name="Ellipsi 7">
                  <a:extLst>
                    <a:ext uri="{FF2B5EF4-FFF2-40B4-BE49-F238E27FC236}">
                      <a16:creationId xmlns:a16="http://schemas.microsoft.com/office/drawing/2014/main" id="{BE69A6D2-EF03-426D-B8DB-5AE576AA2A11}"/>
                    </a:ext>
                  </a:extLst>
                </p:cNvPr>
                <p:cNvSpPr/>
                <p:nvPr/>
              </p:nvSpPr>
              <p:spPr>
                <a:xfrm flipV="1">
                  <a:off x="6947016" y="5579260"/>
                  <a:ext cx="3914448" cy="3986393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Ellipsi 16">
                  <a:extLst>
                    <a:ext uri="{FF2B5EF4-FFF2-40B4-BE49-F238E27FC236}">
                      <a16:creationId xmlns:a16="http://schemas.microsoft.com/office/drawing/2014/main" id="{FBF8F2AF-1A7C-43A4-BE53-6AC817A4B517}"/>
                    </a:ext>
                  </a:extLst>
                </p:cNvPr>
                <p:cNvSpPr/>
                <p:nvPr/>
              </p:nvSpPr>
              <p:spPr>
                <a:xfrm rot="12245836" flipV="1">
                  <a:off x="9375113" y="4040307"/>
                  <a:ext cx="1729729" cy="1729729"/>
                </a:xfrm>
                <a:prstGeom prst="ellipse">
                  <a:avLst/>
                </a:prstGeom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Ellipsi 27">
                  <a:extLst>
                    <a:ext uri="{FF2B5EF4-FFF2-40B4-BE49-F238E27FC236}">
                      <a16:creationId xmlns:a16="http://schemas.microsoft.com/office/drawing/2014/main" id="{CAD690A3-4B93-4B7A-B693-44B8F533689D}"/>
                    </a:ext>
                  </a:extLst>
                </p:cNvPr>
                <p:cNvSpPr/>
                <p:nvPr/>
              </p:nvSpPr>
              <p:spPr>
                <a:xfrm flipV="1">
                  <a:off x="11863800" y="1150849"/>
                  <a:ext cx="870886" cy="87996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Ellipsi 23">
                  <a:extLst>
                    <a:ext uri="{FF2B5EF4-FFF2-40B4-BE49-F238E27FC236}">
                      <a16:creationId xmlns:a16="http://schemas.microsoft.com/office/drawing/2014/main" id="{39BA8B82-4397-423A-B4AB-58F377014AD2}"/>
                    </a:ext>
                  </a:extLst>
                </p:cNvPr>
                <p:cNvSpPr/>
                <p:nvPr/>
              </p:nvSpPr>
              <p:spPr>
                <a:xfrm flipV="1">
                  <a:off x="9380209" y="1273988"/>
                  <a:ext cx="2836754" cy="2836755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Ellipsi 14">
                  <a:extLst>
                    <a:ext uri="{FF2B5EF4-FFF2-40B4-BE49-F238E27FC236}">
                      <a16:creationId xmlns:a16="http://schemas.microsoft.com/office/drawing/2014/main" id="{EB762DC1-D17B-48D5-80A2-3EA0CA08AC54}"/>
                    </a:ext>
                  </a:extLst>
                </p:cNvPr>
                <p:cNvSpPr/>
                <p:nvPr/>
              </p:nvSpPr>
              <p:spPr>
                <a:xfrm rot="10800000" flipH="1" flipV="1">
                  <a:off x="9380209" y="1273987"/>
                  <a:ext cx="2836754" cy="2836755"/>
                </a:xfrm>
                <a:prstGeom prst="ellipse">
                  <a:avLst/>
                </a:prstGeom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" name="Tekstiruutu 2">
              <a:extLst>
                <a:ext uri="{FF2B5EF4-FFF2-40B4-BE49-F238E27FC236}">
                  <a16:creationId xmlns:a16="http://schemas.microsoft.com/office/drawing/2014/main" id="{A5E6078C-8741-4566-9770-CDC96F2CAFA7}"/>
                </a:ext>
              </a:extLst>
            </p:cNvPr>
            <p:cNvSpPr txBox="1"/>
            <p:nvPr/>
          </p:nvSpPr>
          <p:spPr>
            <a:xfrm>
              <a:off x="10512761" y="6402482"/>
              <a:ext cx="2743200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fi-FI" dirty="0">
                  <a:latin typeface="+mn-lt"/>
                  <a:cs typeface="Segoe UI"/>
                </a:rPr>
                <a:t>Kuva: Sitra </a:t>
              </a:r>
              <a:endParaRPr lang="fi-FI" dirty="0"/>
            </a:p>
          </p:txBody>
        </p:sp>
      </p:grpSp>
    </p:spTree>
    <p:extLst>
      <p:ext uri="{BB962C8B-B14F-4D97-AF65-F5344CB8AC3E}">
        <p14:creationId xmlns:p14="http://schemas.microsoft.com/office/powerpoint/2010/main" val="2706735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3A6CB997-85F5-497E-8E61-B6584ADAB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562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9C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>
            <a:extLst>
              <a:ext uri="{FF2B5EF4-FFF2-40B4-BE49-F238E27FC236}">
                <a16:creationId xmlns:a16="http://schemas.microsoft.com/office/drawing/2014/main" id="{9FFC216D-5B1C-4462-9BBA-C8EA2369A52F}"/>
              </a:ext>
            </a:extLst>
          </p:cNvPr>
          <p:cNvSpPr/>
          <p:nvPr/>
        </p:nvSpPr>
        <p:spPr>
          <a:xfrm rot="21232366">
            <a:off x="7372078" y="2576254"/>
            <a:ext cx="2335273" cy="788808"/>
          </a:xfrm>
          <a:prstGeom prst="rect">
            <a:avLst/>
          </a:prstGeom>
          <a:solidFill>
            <a:srgbClr val="FBD1D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i-FI" sz="2400" dirty="0">
              <a:solidFill>
                <a:srgbClr val="FFFFFF"/>
              </a:solidFill>
              <a:latin typeface="Georgia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51EDAA72-2442-4825-A527-55276817BA60}"/>
              </a:ext>
            </a:extLst>
          </p:cNvPr>
          <p:cNvSpPr txBox="1"/>
          <p:nvPr/>
        </p:nvSpPr>
        <p:spPr>
          <a:xfrm>
            <a:off x="1802345" y="442673"/>
            <a:ext cx="837291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9170">
              <a:defRPr/>
            </a:pPr>
            <a:r>
              <a:rPr lang="fi-FI" sz="14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8A518F73-89B8-429D-96DE-87E5A93D4752}"/>
              </a:ext>
            </a:extLst>
          </p:cNvPr>
          <p:cNvSpPr/>
          <p:nvPr/>
        </p:nvSpPr>
        <p:spPr>
          <a:xfrm>
            <a:off x="1761565" y="1952065"/>
            <a:ext cx="8668869" cy="24047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1757F422-11ED-4272-B41D-1CE220A1D1DB}"/>
              </a:ext>
            </a:extLst>
          </p:cNvPr>
          <p:cNvSpPr/>
          <p:nvPr/>
        </p:nvSpPr>
        <p:spPr>
          <a:xfrm>
            <a:off x="2816831" y="2287433"/>
            <a:ext cx="11220789" cy="156966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defTabSz="1219170">
              <a:defRPr/>
            </a:pPr>
            <a:r>
              <a:rPr lang="en-US" sz="4800">
                <a:solidFill>
                  <a:srgbClr val="000000"/>
                </a:solidFill>
                <a:latin typeface="Georgia"/>
              </a:rPr>
              <a:t>Jatka virkettä chattiin:</a:t>
            </a:r>
          </a:p>
          <a:p>
            <a:pPr defTabSz="1219170">
              <a:defRPr/>
            </a:pPr>
            <a:r>
              <a:rPr lang="en-US" sz="4800">
                <a:solidFill>
                  <a:srgbClr val="000000"/>
                </a:solidFill>
                <a:latin typeface="Georgia"/>
              </a:rPr>
              <a:t>Tänään oivalsin, että...</a:t>
            </a:r>
            <a:endParaRPr lang="en-US" sz="480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5A4CF332-D882-4388-A110-525D6FAF51A2}"/>
              </a:ext>
            </a:extLst>
          </p:cNvPr>
          <p:cNvSpPr txBox="1"/>
          <p:nvPr/>
        </p:nvSpPr>
        <p:spPr>
          <a:xfrm>
            <a:off x="130313" y="-642731"/>
            <a:ext cx="6177721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3200" dirty="0">
                <a:latin typeface="Arial Black"/>
              </a:rPr>
              <a:t>Oivallusten kerääminen</a:t>
            </a:r>
          </a:p>
        </p:txBody>
      </p:sp>
    </p:spTree>
    <p:extLst>
      <p:ext uri="{BB962C8B-B14F-4D97-AF65-F5344CB8AC3E}">
        <p14:creationId xmlns:p14="http://schemas.microsoft.com/office/powerpoint/2010/main" val="30658641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>
            <a:extLst>
              <a:ext uri="{FF2B5EF4-FFF2-40B4-BE49-F238E27FC236}">
                <a16:creationId xmlns:a16="http://schemas.microsoft.com/office/drawing/2014/main" id="{F05722E3-B224-4A74-A986-EEE790B12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81" y="-9524"/>
            <a:ext cx="12234582" cy="686584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460BCFC-40BE-4030-A154-742CD5ADB08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0261" y="233225"/>
            <a:ext cx="10685463" cy="434975"/>
          </a:xfrm>
        </p:spPr>
        <p:txBody>
          <a:bodyPr/>
          <a:lstStyle/>
          <a:p>
            <a:r>
              <a:rPr lang="en-US" sz="2800" err="1"/>
              <a:t>Tilannekuvan</a:t>
            </a:r>
            <a:r>
              <a:rPr lang="en-US" sz="2800" dirty="0"/>
              <a:t> </a:t>
            </a:r>
            <a:r>
              <a:rPr lang="en-US" sz="2800" err="1"/>
              <a:t>muodostamisen</a:t>
            </a:r>
            <a:r>
              <a:rPr lang="en-US" sz="2800" dirty="0"/>
              <a:t> </a:t>
            </a:r>
            <a:r>
              <a:rPr lang="en-US" sz="2800" err="1"/>
              <a:t>prosessi</a:t>
            </a:r>
            <a:endParaRPr lang="fi-FI" sz="2800"/>
          </a:p>
        </p:txBody>
      </p:sp>
    </p:spTree>
    <p:extLst>
      <p:ext uri="{BB962C8B-B14F-4D97-AF65-F5344CB8AC3E}">
        <p14:creationId xmlns:p14="http://schemas.microsoft.com/office/powerpoint/2010/main" val="11779422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BD1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kstiruutu 5">
            <a:extLst>
              <a:ext uri="{FF2B5EF4-FFF2-40B4-BE49-F238E27FC236}">
                <a16:creationId xmlns:a16="http://schemas.microsoft.com/office/drawing/2014/main" id="{2473CB60-3888-4755-ADCB-BEEC8EDEE1C6}"/>
              </a:ext>
            </a:extLst>
          </p:cNvPr>
          <p:cNvSpPr txBox="1"/>
          <p:nvPr/>
        </p:nvSpPr>
        <p:spPr>
          <a:xfrm>
            <a:off x="577850" y="4486939"/>
            <a:ext cx="8995769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fi-FI" dirty="0">
                <a:solidFill>
                  <a:schemeClr val="accent3"/>
                </a:solidFill>
                <a:latin typeface="+mj-lt"/>
              </a:rPr>
              <a:t>Alueen</a:t>
            </a:r>
            <a:r>
              <a:rPr lang="fi-FI" dirty="0">
                <a:latin typeface="+mj-lt"/>
              </a:rPr>
              <a:t> osaamisen aika </a:t>
            </a:r>
          </a:p>
          <a:p>
            <a:r>
              <a:rPr lang="fi-FI" i="1" dirty="0">
                <a:latin typeface="+mn-lt"/>
              </a:rPr>
              <a:t>Yhdessä uudistumalla elinvoimaa </a:t>
            </a:r>
          </a:p>
        </p:txBody>
      </p:sp>
      <p:sp>
        <p:nvSpPr>
          <p:cNvPr id="31" name="Tekstiruutu 2">
            <a:extLst>
              <a:ext uri="{FF2B5EF4-FFF2-40B4-BE49-F238E27FC236}">
                <a16:creationId xmlns:a16="http://schemas.microsoft.com/office/drawing/2014/main" id="{F9B85872-A56E-47F6-8F15-F59A6CFBA857}"/>
              </a:ext>
            </a:extLst>
          </p:cNvPr>
          <p:cNvSpPr txBox="1"/>
          <p:nvPr/>
        </p:nvSpPr>
        <p:spPr>
          <a:xfrm>
            <a:off x="577850" y="623806"/>
            <a:ext cx="3786146" cy="252376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4000" dirty="0">
                <a:latin typeface="+mn-lt"/>
              </a:rPr>
              <a:t>Kiitos! </a:t>
            </a:r>
            <a:endParaRPr lang="fi-FI" dirty="0">
              <a:solidFill>
                <a:srgbClr val="ED174F"/>
              </a:solidFill>
              <a:cs typeface="Arial"/>
            </a:endParaRPr>
          </a:p>
          <a:p>
            <a:r>
              <a:rPr lang="fi-FI" sz="4000" dirty="0">
                <a:latin typeface="+mn-lt"/>
              </a:rPr>
              <a:t>Nähdään </a:t>
            </a:r>
            <a:r>
              <a:rPr lang="fi-FI" sz="4000" dirty="0" err="1">
                <a:solidFill>
                  <a:schemeClr val="accent3"/>
                </a:solidFill>
                <a:latin typeface="+mn-lt"/>
              </a:rPr>
              <a:t>x.x</a:t>
            </a:r>
            <a:r>
              <a:rPr lang="fi-FI" sz="4000" dirty="0">
                <a:solidFill>
                  <a:schemeClr val="accent3"/>
                </a:solidFill>
                <a:latin typeface="+mn-lt"/>
              </a:rPr>
              <a:t>.</a:t>
            </a:r>
            <a:r>
              <a:rPr lang="fi-FI" sz="4000" dirty="0">
                <a:latin typeface="+mn-lt"/>
              </a:rPr>
              <a:t> </a:t>
            </a:r>
            <a:r>
              <a:rPr lang="fi-FI" sz="2800" dirty="0" err="1">
                <a:solidFill>
                  <a:schemeClr val="accent3"/>
                </a:solidFill>
                <a:latin typeface="+mn-lt"/>
              </a:rPr>
              <a:t>Howspace</a:t>
            </a:r>
            <a:r>
              <a:rPr lang="fi-FI" sz="2800" dirty="0">
                <a:solidFill>
                  <a:schemeClr val="accent3"/>
                </a:solidFill>
                <a:latin typeface="+mn-lt"/>
              </a:rPr>
              <a:t> / työtila käytettävissä myös tilaisuuksien välissä</a:t>
            </a:r>
            <a:endParaRPr lang="fi-FI">
              <a:solidFill>
                <a:schemeClr val="accent3"/>
              </a:solidFill>
              <a:cs typeface="Arial"/>
            </a:endParaRPr>
          </a:p>
        </p:txBody>
      </p:sp>
      <p:sp>
        <p:nvSpPr>
          <p:cNvPr id="32" name="Tekstiruutu 1">
            <a:extLst>
              <a:ext uri="{FF2B5EF4-FFF2-40B4-BE49-F238E27FC236}">
                <a16:creationId xmlns:a16="http://schemas.microsoft.com/office/drawing/2014/main" id="{5E85BC73-1401-4F0A-A992-78817130B4F0}"/>
              </a:ext>
            </a:extLst>
          </p:cNvPr>
          <p:cNvSpPr txBox="1"/>
          <p:nvPr/>
        </p:nvSpPr>
        <p:spPr>
          <a:xfrm flipH="1">
            <a:off x="493183" y="5739377"/>
            <a:ext cx="2621843" cy="3416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/>
              </a:rPr>
              <a:t>#osaamisenaika</a:t>
            </a:r>
          </a:p>
        </p:txBody>
      </p:sp>
      <p:grpSp>
        <p:nvGrpSpPr>
          <p:cNvPr id="56" name="Ryhmä 55">
            <a:extLst>
              <a:ext uri="{FF2B5EF4-FFF2-40B4-BE49-F238E27FC236}">
                <a16:creationId xmlns:a16="http://schemas.microsoft.com/office/drawing/2014/main" id="{6C970701-144A-41D0-ABB6-5C5F23AD1113}"/>
              </a:ext>
            </a:extLst>
          </p:cNvPr>
          <p:cNvGrpSpPr/>
          <p:nvPr/>
        </p:nvGrpSpPr>
        <p:grpSpPr>
          <a:xfrm>
            <a:off x="2342293" y="-863745"/>
            <a:ext cx="11328989" cy="10544249"/>
            <a:chOff x="2577356" y="-989640"/>
            <a:chExt cx="11328989" cy="10544249"/>
          </a:xfrm>
        </p:grpSpPr>
        <p:sp>
          <p:nvSpPr>
            <p:cNvPr id="3" name="Tekstiruutu 2">
              <a:extLst>
                <a:ext uri="{FF2B5EF4-FFF2-40B4-BE49-F238E27FC236}">
                  <a16:creationId xmlns:a16="http://schemas.microsoft.com/office/drawing/2014/main" id="{70C4A87A-28E5-46A1-BE66-F5D5BFEF7762}"/>
                </a:ext>
              </a:extLst>
            </p:cNvPr>
            <p:cNvSpPr txBox="1"/>
            <p:nvPr/>
          </p:nvSpPr>
          <p:spPr>
            <a:xfrm>
              <a:off x="10820400" y="6139543"/>
              <a:ext cx="2743200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fi-FI" dirty="0">
                  <a:latin typeface="+mn-lt"/>
                  <a:cs typeface="Segoe UI"/>
                </a:rPr>
                <a:t>Kuva: Sitra</a:t>
              </a:r>
              <a:endParaRPr lang="fi-FI" dirty="0"/>
            </a:p>
          </p:txBody>
        </p:sp>
        <p:sp>
          <p:nvSpPr>
            <p:cNvPr id="16" name="Ellipsi 15">
              <a:extLst>
                <a:ext uri="{FF2B5EF4-FFF2-40B4-BE49-F238E27FC236}">
                  <a16:creationId xmlns:a16="http://schemas.microsoft.com/office/drawing/2014/main" id="{829D64C2-776E-4511-85BD-C972BD5E11F9}"/>
                </a:ext>
              </a:extLst>
            </p:cNvPr>
            <p:cNvSpPr/>
            <p:nvPr/>
          </p:nvSpPr>
          <p:spPr>
            <a:xfrm flipV="1">
              <a:off x="7133865" y="-984513"/>
              <a:ext cx="6772480" cy="6772480"/>
            </a:xfrm>
            <a:prstGeom prst="ellipse">
              <a:avLst/>
            </a:prstGeom>
            <a:solidFill>
              <a:schemeClr val="bg1">
                <a:alpha val="54000"/>
              </a:schemeClr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grpSp>
          <p:nvGrpSpPr>
            <p:cNvPr id="34" name="Group 18">
              <a:extLst>
                <a:ext uri="{FF2B5EF4-FFF2-40B4-BE49-F238E27FC236}">
                  <a16:creationId xmlns:a16="http://schemas.microsoft.com/office/drawing/2014/main" id="{9D4DCF60-ADE9-4772-8204-C50406E6D386}"/>
                </a:ext>
              </a:extLst>
            </p:cNvPr>
            <p:cNvGrpSpPr/>
            <p:nvPr/>
          </p:nvGrpSpPr>
          <p:grpSpPr>
            <a:xfrm>
              <a:off x="2577356" y="-989640"/>
              <a:ext cx="11218496" cy="10544249"/>
              <a:chOff x="2570728" y="-978596"/>
              <a:chExt cx="11218496" cy="10544249"/>
            </a:xfrm>
          </p:grpSpPr>
          <p:pic>
            <p:nvPicPr>
              <p:cNvPr id="35" name="Kuva 34" descr="Kuva, joka sisältää kohteen pitäminen, nainen&#10;&#10;Kuvaus luotu automaattisesti">
                <a:extLst>
                  <a:ext uri="{FF2B5EF4-FFF2-40B4-BE49-F238E27FC236}">
                    <a16:creationId xmlns:a16="http://schemas.microsoft.com/office/drawing/2014/main" id="{CF2B44D9-F12E-4F3E-AA15-5AA5939B20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685178">
                <a:off x="2570728" y="3041367"/>
                <a:ext cx="4820020" cy="3615015"/>
              </a:xfrm>
              <a:prstGeom prst="rect">
                <a:avLst/>
              </a:prstGeom>
            </p:spPr>
          </p:pic>
          <p:grpSp>
            <p:nvGrpSpPr>
              <p:cNvPr id="36" name="Group 17">
                <a:extLst>
                  <a:ext uri="{FF2B5EF4-FFF2-40B4-BE49-F238E27FC236}">
                    <a16:creationId xmlns:a16="http://schemas.microsoft.com/office/drawing/2014/main" id="{37C0515D-49A3-403C-9422-5660814F68ED}"/>
                  </a:ext>
                </a:extLst>
              </p:cNvPr>
              <p:cNvGrpSpPr/>
              <p:nvPr/>
            </p:nvGrpSpPr>
            <p:grpSpPr>
              <a:xfrm>
                <a:off x="5625083" y="-978596"/>
                <a:ext cx="8164141" cy="10544249"/>
                <a:chOff x="5625083" y="-978596"/>
                <a:chExt cx="8164141" cy="10544249"/>
              </a:xfrm>
            </p:grpSpPr>
            <p:sp>
              <p:nvSpPr>
                <p:cNvPr id="37" name="Ellipsi 36">
                  <a:extLst>
                    <a:ext uri="{FF2B5EF4-FFF2-40B4-BE49-F238E27FC236}">
                      <a16:creationId xmlns:a16="http://schemas.microsoft.com/office/drawing/2014/main" id="{B9343D79-4D73-491B-BD83-1C40D478A793}"/>
                    </a:ext>
                  </a:extLst>
                </p:cNvPr>
                <p:cNvSpPr/>
                <p:nvPr/>
              </p:nvSpPr>
              <p:spPr>
                <a:xfrm flipV="1">
                  <a:off x="5625083" y="1854176"/>
                  <a:ext cx="3874592" cy="3874592"/>
                </a:xfrm>
                <a:prstGeom prst="ellipse">
                  <a:avLst/>
                </a:prstGeom>
                <a:solidFill>
                  <a:srgbClr val="71CFEB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Ellipsi 37">
                  <a:extLst>
                    <a:ext uri="{FF2B5EF4-FFF2-40B4-BE49-F238E27FC236}">
                      <a16:creationId xmlns:a16="http://schemas.microsoft.com/office/drawing/2014/main" id="{F2F98C72-68C9-4CA3-862A-E866D805011A}"/>
                    </a:ext>
                  </a:extLst>
                </p:cNvPr>
                <p:cNvSpPr/>
                <p:nvPr/>
              </p:nvSpPr>
              <p:spPr>
                <a:xfrm flipV="1">
                  <a:off x="6869016" y="5512686"/>
                  <a:ext cx="3914448" cy="3986393"/>
                </a:xfrm>
                <a:prstGeom prst="ellipse">
                  <a:avLst/>
                </a:prstGeom>
                <a:solidFill>
                  <a:srgbClr val="76C043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Ellipsi 38">
                  <a:extLst>
                    <a:ext uri="{FF2B5EF4-FFF2-40B4-BE49-F238E27FC236}">
                      <a16:creationId xmlns:a16="http://schemas.microsoft.com/office/drawing/2014/main" id="{9FDA1715-FBE0-4B6A-BDBE-A385B2668511}"/>
                    </a:ext>
                  </a:extLst>
                </p:cNvPr>
                <p:cNvSpPr/>
                <p:nvPr/>
              </p:nvSpPr>
              <p:spPr>
                <a:xfrm flipV="1">
                  <a:off x="7250398" y="2347863"/>
                  <a:ext cx="2179910" cy="2219975"/>
                </a:xfrm>
                <a:prstGeom prst="ellipse">
                  <a:avLst/>
                </a:prstGeom>
                <a:solidFill>
                  <a:srgbClr val="ED154E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Ellipsi 39">
                  <a:extLst>
                    <a:ext uri="{FF2B5EF4-FFF2-40B4-BE49-F238E27FC236}">
                      <a16:creationId xmlns:a16="http://schemas.microsoft.com/office/drawing/2014/main" id="{84F438F9-519C-4D82-A24A-500A9C3298FC}"/>
                    </a:ext>
                  </a:extLst>
                </p:cNvPr>
                <p:cNvSpPr/>
                <p:nvPr/>
              </p:nvSpPr>
              <p:spPr>
                <a:xfrm flipV="1">
                  <a:off x="9291930" y="4003022"/>
                  <a:ext cx="1729729" cy="1729729"/>
                </a:xfrm>
                <a:prstGeom prst="ellipse">
                  <a:avLst/>
                </a:prstGeom>
                <a:solidFill>
                  <a:srgbClr val="F79542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Ellipsi 40">
                  <a:extLst>
                    <a:ext uri="{FF2B5EF4-FFF2-40B4-BE49-F238E27FC236}">
                      <a16:creationId xmlns:a16="http://schemas.microsoft.com/office/drawing/2014/main" id="{F45333CC-4CF8-4CBB-8139-5BAA23F974C0}"/>
                    </a:ext>
                  </a:extLst>
                </p:cNvPr>
                <p:cNvSpPr/>
                <p:nvPr/>
              </p:nvSpPr>
              <p:spPr>
                <a:xfrm flipV="1">
                  <a:off x="5832473" y="3587887"/>
                  <a:ext cx="1660540" cy="1660540"/>
                </a:xfrm>
                <a:prstGeom prst="ellipse">
                  <a:avLst/>
                </a:prstGeom>
                <a:solidFill>
                  <a:srgbClr val="0081C0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Ellipsi 41">
                  <a:extLst>
                    <a:ext uri="{FF2B5EF4-FFF2-40B4-BE49-F238E27FC236}">
                      <a16:creationId xmlns:a16="http://schemas.microsoft.com/office/drawing/2014/main" id="{B4BFA50A-FB97-4F44-B521-225E9E02A232}"/>
                    </a:ext>
                  </a:extLst>
                </p:cNvPr>
                <p:cNvSpPr/>
                <p:nvPr/>
              </p:nvSpPr>
              <p:spPr>
                <a:xfrm flipV="1">
                  <a:off x="9302964" y="1235457"/>
                  <a:ext cx="2836754" cy="2836755"/>
                </a:xfrm>
                <a:prstGeom prst="ellipse">
                  <a:avLst/>
                </a:prstGeom>
                <a:solidFill>
                  <a:srgbClr val="FECD0C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Ellipsi 42">
                  <a:extLst>
                    <a:ext uri="{FF2B5EF4-FFF2-40B4-BE49-F238E27FC236}">
                      <a16:creationId xmlns:a16="http://schemas.microsoft.com/office/drawing/2014/main" id="{5F751E5D-FD70-4960-8BFC-FBEF40BAB54A}"/>
                    </a:ext>
                  </a:extLst>
                </p:cNvPr>
                <p:cNvSpPr/>
                <p:nvPr/>
              </p:nvSpPr>
              <p:spPr>
                <a:xfrm flipV="1">
                  <a:off x="5696463" y="1907615"/>
                  <a:ext cx="3874592" cy="387459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Ellipsi 43">
                  <a:extLst>
                    <a:ext uri="{FF2B5EF4-FFF2-40B4-BE49-F238E27FC236}">
                      <a16:creationId xmlns:a16="http://schemas.microsoft.com/office/drawing/2014/main" id="{BDC94DD0-402F-42B0-8A42-62138D596966}"/>
                    </a:ext>
                  </a:extLst>
                </p:cNvPr>
                <p:cNvSpPr/>
                <p:nvPr/>
              </p:nvSpPr>
              <p:spPr>
                <a:xfrm flipV="1">
                  <a:off x="5901662" y="3657077"/>
                  <a:ext cx="1660540" cy="1660540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Ellipsi 44">
                  <a:extLst>
                    <a:ext uri="{FF2B5EF4-FFF2-40B4-BE49-F238E27FC236}">
                      <a16:creationId xmlns:a16="http://schemas.microsoft.com/office/drawing/2014/main" id="{6E601975-EF15-4EFE-9E50-5F7D35B9EC7D}"/>
                    </a:ext>
                  </a:extLst>
                </p:cNvPr>
                <p:cNvSpPr/>
                <p:nvPr/>
              </p:nvSpPr>
              <p:spPr>
                <a:xfrm flipV="1">
                  <a:off x="7016744" y="-978596"/>
                  <a:ext cx="6772480" cy="6772480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Ellipsi 45">
                  <a:extLst>
                    <a:ext uri="{FF2B5EF4-FFF2-40B4-BE49-F238E27FC236}">
                      <a16:creationId xmlns:a16="http://schemas.microsoft.com/office/drawing/2014/main" id="{DAFCC785-1F91-4CA6-B890-29095840DC28}"/>
                    </a:ext>
                  </a:extLst>
                </p:cNvPr>
                <p:cNvSpPr/>
                <p:nvPr/>
              </p:nvSpPr>
              <p:spPr>
                <a:xfrm flipV="1">
                  <a:off x="9372968" y="4041553"/>
                  <a:ext cx="1729729" cy="1729729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Ellipsi 46">
                  <a:extLst>
                    <a:ext uri="{FF2B5EF4-FFF2-40B4-BE49-F238E27FC236}">
                      <a16:creationId xmlns:a16="http://schemas.microsoft.com/office/drawing/2014/main" id="{E9ECF269-BCEA-40E5-ACD9-C772B9B6223C}"/>
                    </a:ext>
                  </a:extLst>
                </p:cNvPr>
                <p:cNvSpPr/>
                <p:nvPr/>
              </p:nvSpPr>
              <p:spPr>
                <a:xfrm rot="10800000" flipH="1" flipV="1">
                  <a:off x="7386576" y="2665377"/>
                  <a:ext cx="2060621" cy="1977573"/>
                </a:xfrm>
                <a:prstGeom prst="ellipse">
                  <a:avLst/>
                </a:prstGeom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Ellipsi 47">
                  <a:extLst>
                    <a:ext uri="{FF2B5EF4-FFF2-40B4-BE49-F238E27FC236}">
                      <a16:creationId xmlns:a16="http://schemas.microsoft.com/office/drawing/2014/main" id="{DCBF61D6-69E9-406C-BB48-A3D50DD7D267}"/>
                    </a:ext>
                  </a:extLst>
                </p:cNvPr>
                <p:cNvSpPr/>
                <p:nvPr/>
              </p:nvSpPr>
              <p:spPr>
                <a:xfrm flipV="1">
                  <a:off x="7322465" y="2414373"/>
                  <a:ext cx="2179910" cy="2219975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pic>
              <p:nvPicPr>
                <p:cNvPr id="49" name="Kuva 48" descr="Kuva, joka sisältää kohteen objekti, kevyt, tumma, istuminen&#10;&#10;Kuvaus luotu automaattisesti">
                  <a:extLst>
                    <a:ext uri="{FF2B5EF4-FFF2-40B4-BE49-F238E27FC236}">
                      <a16:creationId xmlns:a16="http://schemas.microsoft.com/office/drawing/2014/main" id="{6B1279BA-9056-493F-AD63-68A98CA9D4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9975149">
                  <a:off x="6008098" y="3675996"/>
                  <a:ext cx="1406480" cy="1573244"/>
                </a:xfrm>
                <a:prstGeom prst="rect">
                  <a:avLst/>
                </a:prstGeom>
              </p:spPr>
            </p:pic>
            <p:sp>
              <p:nvSpPr>
                <p:cNvPr id="50" name="Ellipsi 49">
                  <a:extLst>
                    <a:ext uri="{FF2B5EF4-FFF2-40B4-BE49-F238E27FC236}">
                      <a16:creationId xmlns:a16="http://schemas.microsoft.com/office/drawing/2014/main" id="{98654702-83CF-4FAA-AE38-A55138C6EF5E}"/>
                    </a:ext>
                  </a:extLst>
                </p:cNvPr>
                <p:cNvSpPr/>
                <p:nvPr/>
              </p:nvSpPr>
              <p:spPr>
                <a:xfrm flipV="1">
                  <a:off x="11791188" y="1110004"/>
                  <a:ext cx="870886" cy="879962"/>
                </a:xfrm>
                <a:prstGeom prst="ellipse">
                  <a:avLst/>
                </a:prstGeom>
                <a:solidFill>
                  <a:srgbClr val="068549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Ellipsi 50">
                  <a:extLst>
                    <a:ext uri="{FF2B5EF4-FFF2-40B4-BE49-F238E27FC236}">
                      <a16:creationId xmlns:a16="http://schemas.microsoft.com/office/drawing/2014/main" id="{AF793C0C-D33D-475D-9D1A-9E7766B8DEA1}"/>
                    </a:ext>
                  </a:extLst>
                </p:cNvPr>
                <p:cNvSpPr/>
                <p:nvPr/>
              </p:nvSpPr>
              <p:spPr>
                <a:xfrm flipV="1">
                  <a:off x="6947016" y="5579260"/>
                  <a:ext cx="3914448" cy="3986393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Ellipsi 51">
                  <a:extLst>
                    <a:ext uri="{FF2B5EF4-FFF2-40B4-BE49-F238E27FC236}">
                      <a16:creationId xmlns:a16="http://schemas.microsoft.com/office/drawing/2014/main" id="{DBF44170-D894-438B-9359-EF0BAED3A3B6}"/>
                    </a:ext>
                  </a:extLst>
                </p:cNvPr>
                <p:cNvSpPr/>
                <p:nvPr/>
              </p:nvSpPr>
              <p:spPr>
                <a:xfrm rot="12245836" flipV="1">
                  <a:off x="9375113" y="4040307"/>
                  <a:ext cx="1729729" cy="1729729"/>
                </a:xfrm>
                <a:prstGeom prst="ellipse">
                  <a:avLst/>
                </a:prstGeom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Ellipsi 52">
                  <a:extLst>
                    <a:ext uri="{FF2B5EF4-FFF2-40B4-BE49-F238E27FC236}">
                      <a16:creationId xmlns:a16="http://schemas.microsoft.com/office/drawing/2014/main" id="{4743128D-6557-4B8A-8E49-4C642074A1C2}"/>
                    </a:ext>
                  </a:extLst>
                </p:cNvPr>
                <p:cNvSpPr/>
                <p:nvPr/>
              </p:nvSpPr>
              <p:spPr>
                <a:xfrm flipV="1">
                  <a:off x="11863800" y="1150849"/>
                  <a:ext cx="870886" cy="87996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Ellipsi 53">
                  <a:extLst>
                    <a:ext uri="{FF2B5EF4-FFF2-40B4-BE49-F238E27FC236}">
                      <a16:creationId xmlns:a16="http://schemas.microsoft.com/office/drawing/2014/main" id="{F41B1EBA-3F47-495A-82F0-5EEF26E39C0C}"/>
                    </a:ext>
                  </a:extLst>
                </p:cNvPr>
                <p:cNvSpPr/>
                <p:nvPr/>
              </p:nvSpPr>
              <p:spPr>
                <a:xfrm flipV="1">
                  <a:off x="9380209" y="1273988"/>
                  <a:ext cx="2836754" cy="2836755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Ellipsi 14">
                  <a:extLst>
                    <a:ext uri="{FF2B5EF4-FFF2-40B4-BE49-F238E27FC236}">
                      <a16:creationId xmlns:a16="http://schemas.microsoft.com/office/drawing/2014/main" id="{D1815E7E-ABD7-43FF-A567-60F9EF92E929}"/>
                    </a:ext>
                  </a:extLst>
                </p:cNvPr>
                <p:cNvSpPr/>
                <p:nvPr/>
              </p:nvSpPr>
              <p:spPr>
                <a:xfrm rot="10800000" flipH="1" flipV="1">
                  <a:off x="9380209" y="1273987"/>
                  <a:ext cx="2836754" cy="2836755"/>
                </a:xfrm>
                <a:prstGeom prst="ellipse">
                  <a:avLst/>
                </a:prstGeom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61034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>
            <a:extLst>
              <a:ext uri="{FF2B5EF4-FFF2-40B4-BE49-F238E27FC236}">
                <a16:creationId xmlns:a16="http://schemas.microsoft.com/office/drawing/2014/main" id="{F05722E3-B224-4A74-A986-EEE790B12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81" y="-9524"/>
            <a:ext cx="12234582" cy="686584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460BCFC-40BE-4030-A154-742CD5ADB08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9826" y="189051"/>
            <a:ext cx="10685463" cy="434975"/>
          </a:xfrm>
        </p:spPr>
        <p:txBody>
          <a:bodyPr/>
          <a:lstStyle/>
          <a:p>
            <a:r>
              <a:rPr lang="en-US" sz="2800" dirty="0" err="1"/>
              <a:t>Tilannekuvan</a:t>
            </a:r>
            <a:r>
              <a:rPr lang="en-US" sz="2800" dirty="0"/>
              <a:t> </a:t>
            </a:r>
            <a:r>
              <a:rPr lang="en-US" sz="2800" dirty="0" err="1"/>
              <a:t>muodostamisen</a:t>
            </a:r>
            <a:r>
              <a:rPr lang="en-US" sz="2800" dirty="0"/>
              <a:t> </a:t>
            </a:r>
            <a:r>
              <a:rPr lang="en-US" sz="2800" dirty="0" err="1"/>
              <a:t>prosessi</a:t>
            </a:r>
            <a:endParaRPr lang="fi-FI" sz="2800" dirty="0" err="1"/>
          </a:p>
        </p:txBody>
      </p:sp>
    </p:spTree>
    <p:extLst>
      <p:ext uri="{BB962C8B-B14F-4D97-AF65-F5344CB8AC3E}">
        <p14:creationId xmlns:p14="http://schemas.microsoft.com/office/powerpoint/2010/main" val="846296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7EAAD09-9957-418B-91F8-BC20000A5E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0696" y="346145"/>
            <a:ext cx="10848975" cy="1150937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fi-FI"/>
              <a:t>Ohjelma 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3B0A8A-8C89-4A05-AFE3-636726F9FEF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43025" y="1501775"/>
            <a:ext cx="10848975" cy="4321175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fi-FI" sz="2000" dirty="0" err="1">
                <a:solidFill>
                  <a:srgbClr val="FF0000"/>
                </a:solidFill>
              </a:rPr>
              <a:t>xx.xx</a:t>
            </a:r>
            <a:r>
              <a:rPr lang="fi-FI" sz="2000" dirty="0"/>
              <a:t>  </a:t>
            </a:r>
            <a:r>
              <a:rPr lang="fi-FI" sz="2000" dirty="0">
                <a:latin typeface="+mj-lt"/>
              </a:rPr>
              <a:t>Avaus ja tervetulosanat</a:t>
            </a:r>
            <a:endParaRPr lang="en-US" sz="2000" dirty="0"/>
          </a:p>
          <a:p>
            <a:pPr marL="0" indent="0">
              <a:buNone/>
            </a:pPr>
            <a:r>
              <a:rPr lang="fi-FI" sz="2000" dirty="0">
                <a:latin typeface="+mj-lt"/>
              </a:rPr>
              <a:t>         </a:t>
            </a:r>
            <a:endParaRPr lang="en-US" sz="2000" dirty="0"/>
          </a:p>
          <a:p>
            <a:pPr marL="0" indent="0">
              <a:buNone/>
            </a:pPr>
            <a:r>
              <a:rPr lang="fi-FI" sz="2000" dirty="0">
                <a:latin typeface="+mj-lt"/>
              </a:rPr>
              <a:t>         </a:t>
            </a:r>
            <a:r>
              <a:rPr lang="en-US" sz="2000" dirty="0" err="1">
                <a:latin typeface="+mj-lt"/>
              </a:rPr>
              <a:t>Tilannekuvan</a:t>
            </a:r>
            <a:r>
              <a:rPr lang="en-US" sz="2000" dirty="0">
                <a:latin typeface="+mj-lt"/>
              </a:rPr>
              <a:t> </a:t>
            </a:r>
            <a:r>
              <a:rPr lang="en-US" sz="2000" dirty="0" err="1">
                <a:latin typeface="+mj-lt"/>
              </a:rPr>
              <a:t>rakentuminen</a:t>
            </a:r>
            <a:r>
              <a:rPr lang="en-US" sz="2000" dirty="0">
                <a:latin typeface="+mj-lt"/>
              </a:rPr>
              <a:t> ja </a:t>
            </a:r>
            <a:r>
              <a:rPr lang="en-US" sz="2000" dirty="0" err="1">
                <a:latin typeface="+mj-lt"/>
              </a:rPr>
              <a:t>kommentointi</a:t>
            </a:r>
            <a:endParaRPr lang="en-US" sz="2000" dirty="0" err="1"/>
          </a:p>
          <a:p>
            <a:pPr marL="0" indent="0">
              <a:buNone/>
            </a:pPr>
            <a:r>
              <a:rPr lang="en-US" sz="2000" dirty="0"/>
              <a:t>            </a:t>
            </a:r>
            <a:r>
              <a:rPr lang="en-US" sz="1600" dirty="0"/>
              <a:t> </a:t>
            </a:r>
            <a:r>
              <a:rPr lang="en-US" sz="1600" dirty="0" err="1"/>
              <a:t>Suunnitteluryhmän</a:t>
            </a:r>
            <a:r>
              <a:rPr lang="en-US" sz="1600" dirty="0"/>
              <a:t> </a:t>
            </a:r>
            <a:r>
              <a:rPr lang="en-US" sz="1600" dirty="0" err="1"/>
              <a:t>esittely</a:t>
            </a:r>
            <a:endParaRPr lang="en-US" sz="1600">
              <a:latin typeface="+mn-lt"/>
            </a:endParaRPr>
          </a:p>
          <a:p>
            <a:pPr marL="0" indent="0">
              <a:buNone/>
            </a:pPr>
            <a:endParaRPr lang="en-US" sz="1600" dirty="0">
              <a:latin typeface="+mn-lt"/>
            </a:endParaRPr>
          </a:p>
          <a:p>
            <a:pPr marL="0" indent="0">
              <a:buNone/>
            </a:pPr>
            <a:r>
              <a:rPr lang="fi-FI" sz="2000" dirty="0">
                <a:latin typeface="+mn-lt"/>
              </a:rPr>
              <a:t>	 </a:t>
            </a:r>
            <a:r>
              <a:rPr lang="fi-FI" sz="2000" dirty="0"/>
              <a:t> </a:t>
            </a:r>
            <a:r>
              <a:rPr lang="fi-FI" sz="2000" dirty="0">
                <a:latin typeface="Arial Black"/>
              </a:rPr>
              <a:t>Ajankohtaista tietoa alueen kehittämistyöstä</a:t>
            </a:r>
          </a:p>
          <a:p>
            <a:pPr marL="0" indent="0">
              <a:buNone/>
            </a:pPr>
            <a:r>
              <a:rPr lang="fi-FI" sz="2000" dirty="0"/>
              <a:t>      </a:t>
            </a:r>
            <a:r>
              <a:rPr lang="fi-FI" sz="1600" dirty="0"/>
              <a:t>        Puhujat</a:t>
            </a:r>
          </a:p>
          <a:p>
            <a:pPr marL="0" indent="0">
              <a:buNone/>
            </a:pPr>
            <a:r>
              <a:rPr lang="fi-FI" sz="2000" dirty="0"/>
              <a:t>          </a:t>
            </a:r>
            <a:endParaRPr lang="fi-FI" sz="2000" dirty="0">
              <a:latin typeface="Arial Black"/>
            </a:endParaRPr>
          </a:p>
          <a:p>
            <a:pPr marL="0" indent="0">
              <a:buNone/>
            </a:pPr>
            <a:r>
              <a:rPr lang="fi-FI" sz="2000" dirty="0"/>
              <a:t>            </a:t>
            </a:r>
            <a:r>
              <a:rPr lang="fi-FI" sz="2000" dirty="0">
                <a:latin typeface="Arial Black"/>
              </a:rPr>
              <a:t>Pienryhmätyöskentely</a:t>
            </a:r>
          </a:p>
          <a:p>
            <a:pPr marL="0" indent="0">
              <a:buNone/>
            </a:pPr>
            <a:endParaRPr lang="fi-FI" sz="2000" dirty="0">
              <a:latin typeface="Arial Black"/>
            </a:endParaRPr>
          </a:p>
          <a:p>
            <a:pPr marL="0" indent="0">
              <a:buNone/>
            </a:pPr>
            <a:r>
              <a:rPr lang="fi-FI" sz="2000" dirty="0" err="1">
                <a:solidFill>
                  <a:srgbClr val="FF0000"/>
                </a:solidFill>
              </a:rPr>
              <a:t>xx.xx</a:t>
            </a:r>
            <a:r>
              <a:rPr lang="fi-FI" sz="2000" dirty="0"/>
              <a:t>  </a:t>
            </a:r>
            <a:r>
              <a:rPr lang="fi-FI" sz="2000" dirty="0">
                <a:latin typeface="Arial Black"/>
              </a:rPr>
              <a:t>Tilaisuus päättyy - kiitos!   </a:t>
            </a:r>
            <a:r>
              <a:rPr lang="fi-FI" sz="2000" dirty="0"/>
              <a:t>    </a:t>
            </a:r>
            <a:endParaRPr lang="fi-FI" sz="2000" dirty="0">
              <a:latin typeface="+mj-lt"/>
            </a:endParaRPr>
          </a:p>
          <a:p>
            <a:pPr marL="0" indent="0">
              <a:buNone/>
            </a:pPr>
            <a:r>
              <a:rPr lang="fi-FI" sz="2100" dirty="0"/>
              <a:t> </a:t>
            </a:r>
            <a:endParaRPr lang="fi-FI" sz="21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52153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>
            <a:extLst>
              <a:ext uri="{FF2B5EF4-FFF2-40B4-BE49-F238E27FC236}">
                <a16:creationId xmlns:a16="http://schemas.microsoft.com/office/drawing/2014/main" id="{51EDAA72-2442-4825-A527-55276817BA60}"/>
              </a:ext>
            </a:extLst>
          </p:cNvPr>
          <p:cNvSpPr txBox="1"/>
          <p:nvPr/>
        </p:nvSpPr>
        <p:spPr>
          <a:xfrm>
            <a:off x="1765951" y="1597729"/>
            <a:ext cx="837291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9170">
              <a:defRPr/>
            </a:pPr>
            <a:r>
              <a:rPr lang="fi-FI" sz="14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4654637E-D9D3-48CA-8124-150E93520454}"/>
              </a:ext>
            </a:extLst>
          </p:cNvPr>
          <p:cNvSpPr txBox="1">
            <a:spLocks/>
          </p:cNvSpPr>
          <p:nvPr/>
        </p:nvSpPr>
        <p:spPr>
          <a:xfrm>
            <a:off x="2580118" y="2404470"/>
            <a:ext cx="6773336" cy="45039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1600" b="0" i="0" kern="1200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marL="357188" indent="-177800" algn="l" defTabSz="457200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–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2pPr>
            <a:lvl3pPr marL="536575" indent="-171450" algn="l" defTabSz="457200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–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3pPr>
            <a:lvl4pPr marL="720725" indent="-171450" algn="l" defTabSz="457200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–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sz="2000" b="1" dirty="0">
              <a:solidFill>
                <a:schemeClr val="tx1"/>
              </a:solidFill>
              <a:latin typeface="+mj-lt"/>
            </a:endParaRPr>
          </a:p>
          <a:p>
            <a:endParaRPr lang="fi-FI" sz="2000" dirty="0">
              <a:solidFill>
                <a:schemeClr val="tx1"/>
              </a:solidFill>
            </a:endParaRPr>
          </a:p>
          <a:p>
            <a:r>
              <a:rPr lang="fi-FI" sz="2000" dirty="0">
                <a:solidFill>
                  <a:schemeClr val="accent3"/>
                </a:solidFill>
                <a:latin typeface="+mj-lt"/>
              </a:rPr>
              <a:t>nimi</a:t>
            </a:r>
            <a:endParaRPr lang="fi-FI" dirty="0">
              <a:solidFill>
                <a:schemeClr val="accent3"/>
              </a:solidFill>
            </a:endParaRPr>
          </a:p>
          <a:p>
            <a:r>
              <a:rPr lang="fi-FI" sz="2000" dirty="0">
                <a:solidFill>
                  <a:schemeClr val="accent3"/>
                </a:solidFill>
              </a:rPr>
              <a:t>titteli</a:t>
            </a:r>
            <a:endParaRPr lang="fi-FI" dirty="0">
              <a:solidFill>
                <a:schemeClr val="accent3"/>
              </a:solidFill>
            </a:endParaRPr>
          </a:p>
          <a:p>
            <a:r>
              <a:rPr lang="fi-FI" sz="2000" dirty="0">
                <a:solidFill>
                  <a:schemeClr val="accent3"/>
                </a:solidFill>
              </a:rPr>
              <a:t>organisaatio</a:t>
            </a:r>
          </a:p>
          <a:p>
            <a:endParaRPr lang="fi-FI" sz="2000" dirty="0">
              <a:solidFill>
                <a:schemeClr val="tx1"/>
              </a:solidFill>
            </a:endParaRPr>
          </a:p>
          <a:p>
            <a:endParaRPr lang="fi-FI" sz="2000" b="1" dirty="0">
              <a:solidFill>
                <a:schemeClr val="tx1"/>
              </a:solidFill>
              <a:latin typeface="+mj-lt"/>
            </a:endParaRPr>
          </a:p>
          <a:p>
            <a:endParaRPr lang="fi-FI" sz="2000" b="1" dirty="0">
              <a:solidFill>
                <a:schemeClr val="tx1"/>
              </a:solidFill>
              <a:latin typeface="Arial Black"/>
            </a:endParaRPr>
          </a:p>
          <a:p>
            <a:pPr marL="0" indent="0" algn="ctr">
              <a:buNone/>
            </a:pPr>
            <a:endParaRPr lang="fi-FI" sz="2000" b="1" dirty="0">
              <a:solidFill>
                <a:schemeClr val="tx1"/>
              </a:solidFill>
              <a:latin typeface="Arial Black"/>
            </a:endParaRPr>
          </a:p>
          <a:p>
            <a:endParaRPr lang="fi-FI" sz="2000" dirty="0">
              <a:solidFill>
                <a:schemeClr val="tx1"/>
              </a:solidFill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CF11E6D3-20B0-4844-BBF1-2B06526B3973}"/>
              </a:ext>
            </a:extLst>
          </p:cNvPr>
          <p:cNvSpPr txBox="1"/>
          <p:nvPr/>
        </p:nvSpPr>
        <p:spPr>
          <a:xfrm>
            <a:off x="2827299" y="1200019"/>
            <a:ext cx="6550317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600" dirty="0">
                <a:latin typeface="+mn-lt"/>
              </a:rPr>
              <a:t>T</a:t>
            </a:r>
            <a:r>
              <a:rPr lang="fi-FI" sz="3600">
                <a:latin typeface="+mn-lt"/>
              </a:rPr>
              <a:t>ilannekuvan rakentuminen: suunnitteluryhmän yhteenveto</a:t>
            </a:r>
            <a:endParaRPr lang="fi-FI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8788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>
            <a:extLst>
              <a:ext uri="{FF2B5EF4-FFF2-40B4-BE49-F238E27FC236}">
                <a16:creationId xmlns:a16="http://schemas.microsoft.com/office/drawing/2014/main" id="{12C60F33-F424-4D1B-8B55-65F7A7EA6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08" y="-4003"/>
            <a:ext cx="12196416" cy="686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083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3" descr="Kuva, joka sisältää kohteen teksti, laite, mittari&#10;&#10;Kuvaus luotu automaattisesti">
            <a:extLst>
              <a:ext uri="{FF2B5EF4-FFF2-40B4-BE49-F238E27FC236}">
                <a16:creationId xmlns:a16="http://schemas.microsoft.com/office/drawing/2014/main" id="{6309B922-C680-4AF5-B743-09528913C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65" y="1920137"/>
            <a:ext cx="10957301" cy="1002947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71FA190-8F7B-42F8-A6B1-484587A96F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11175"/>
            <a:ext cx="10080625" cy="1152525"/>
          </a:xfrm>
        </p:spPr>
        <p:txBody>
          <a:bodyPr lIns="91440" tIns="45720" rIns="91440" bIns="45720" anchor="t"/>
          <a:lstStyle/>
          <a:p>
            <a:r>
              <a:rPr lang="fi-FI"/>
              <a:t>Miten jaamme ajatuksiamme Zoomissa?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18BC55C-AA88-4B23-B28E-461D11DBEE5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1700213"/>
            <a:ext cx="10080625" cy="4321175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endParaRPr lang="fi-FI" sz="2100" dirty="0"/>
          </a:p>
          <a:p>
            <a:pPr marL="0" indent="0">
              <a:buNone/>
            </a:pPr>
            <a:endParaRPr lang="fi-FI" sz="2100" dirty="0"/>
          </a:p>
          <a:p>
            <a:pPr marL="0" indent="0">
              <a:buNone/>
            </a:pPr>
            <a:endParaRPr lang="fi-FI" sz="2100" dirty="0"/>
          </a:p>
        </p:txBody>
      </p:sp>
      <p:sp>
        <p:nvSpPr>
          <p:cNvPr id="7" name="Kehys 6">
            <a:extLst>
              <a:ext uri="{FF2B5EF4-FFF2-40B4-BE49-F238E27FC236}">
                <a16:creationId xmlns:a16="http://schemas.microsoft.com/office/drawing/2014/main" id="{BA75F77A-9FA6-40CE-820F-DF4C2CABC50C}"/>
              </a:ext>
            </a:extLst>
          </p:cNvPr>
          <p:cNvSpPr/>
          <p:nvPr/>
        </p:nvSpPr>
        <p:spPr>
          <a:xfrm>
            <a:off x="698542" y="1842822"/>
            <a:ext cx="1163782" cy="1149927"/>
          </a:xfrm>
          <a:prstGeom prst="fram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8" name="Kehys 7">
            <a:extLst>
              <a:ext uri="{FF2B5EF4-FFF2-40B4-BE49-F238E27FC236}">
                <a16:creationId xmlns:a16="http://schemas.microsoft.com/office/drawing/2014/main" id="{3ECDEE12-E3C5-4596-9DFE-3105468852E6}"/>
              </a:ext>
            </a:extLst>
          </p:cNvPr>
          <p:cNvSpPr/>
          <p:nvPr/>
        </p:nvSpPr>
        <p:spPr>
          <a:xfrm>
            <a:off x="6616236" y="1842822"/>
            <a:ext cx="1163782" cy="1149927"/>
          </a:xfrm>
          <a:prstGeom prst="fram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4B9BEE52-E54D-436B-BBF9-96C496E03A8E}"/>
              </a:ext>
            </a:extLst>
          </p:cNvPr>
          <p:cNvSpPr txBox="1"/>
          <p:nvPr/>
        </p:nvSpPr>
        <p:spPr>
          <a:xfrm>
            <a:off x="6313714" y="3273428"/>
            <a:ext cx="477264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dirty="0">
                <a:latin typeface="+mn-lt"/>
              </a:rPr>
              <a:t>Chat-kentässä voi kysyä teknisiä neuvoja tai </a:t>
            </a:r>
            <a:r>
              <a:rPr lang="fi-FI">
                <a:latin typeface="+mn-lt"/>
              </a:rPr>
              <a:t>kommentoida esitettyjä ajatuksia.</a:t>
            </a:r>
            <a:endParaRPr lang="fi-FI"/>
          </a:p>
          <a:p>
            <a:endParaRPr lang="fi-FI" dirty="0">
              <a:latin typeface="+mn-lt"/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D137B7D8-B427-4983-970F-7767C8F0B528}"/>
              </a:ext>
            </a:extLst>
          </p:cNvPr>
          <p:cNvSpPr txBox="1"/>
          <p:nvPr/>
        </p:nvSpPr>
        <p:spPr>
          <a:xfrm>
            <a:off x="628020" y="3247598"/>
            <a:ext cx="590203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dirty="0">
                <a:latin typeface="+mn-lt"/>
              </a:rPr>
              <a:t>Pidä mikrofoni pois päältä, kun et käytä itse </a:t>
            </a:r>
            <a:r>
              <a:rPr lang="fi-FI">
                <a:latin typeface="+mn-lt"/>
              </a:rPr>
              <a:t>puheenvuoroa. Kameran voi pitää mielellään </a:t>
            </a:r>
            <a:r>
              <a:rPr lang="fi-FI" dirty="0">
                <a:latin typeface="+mn-lt"/>
              </a:rPr>
              <a:t>auki  ainakin pienryhmäkeskusteluissa.</a:t>
            </a:r>
            <a:endParaRPr lang="fi-FI" dirty="0">
              <a:latin typeface="Georgia"/>
            </a:endParaRPr>
          </a:p>
        </p:txBody>
      </p:sp>
      <p:sp>
        <p:nvSpPr>
          <p:cNvPr id="13" name="Kehys 12">
            <a:extLst>
              <a:ext uri="{FF2B5EF4-FFF2-40B4-BE49-F238E27FC236}">
                <a16:creationId xmlns:a16="http://schemas.microsoft.com/office/drawing/2014/main" id="{FE468B4C-5B13-427D-B0DD-5C38DE64A7BB}"/>
              </a:ext>
            </a:extLst>
          </p:cNvPr>
          <p:cNvSpPr/>
          <p:nvPr/>
        </p:nvSpPr>
        <p:spPr>
          <a:xfrm>
            <a:off x="1999632" y="1842822"/>
            <a:ext cx="1163782" cy="1149927"/>
          </a:xfrm>
          <a:prstGeom prst="fram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04B3D939-FB27-4D62-B1F5-6AFECB8521DA}"/>
              </a:ext>
            </a:extLst>
          </p:cNvPr>
          <p:cNvSpPr txBox="1"/>
          <p:nvPr/>
        </p:nvSpPr>
        <p:spPr>
          <a:xfrm>
            <a:off x="1676400" y="4819650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>
                <a:latin typeface="Georgia"/>
              </a:rPr>
              <a:t>Jaamme teidät myöhemmin tilaisuuden aikana pienryhmiin. </a:t>
            </a:r>
            <a:endParaRPr lang="fi-FI">
              <a:latin typeface="Georgia"/>
              <a:cs typeface="Arial"/>
            </a:endParaRPr>
          </a:p>
        </p:txBody>
      </p:sp>
      <p:pic>
        <p:nvPicPr>
          <p:cNvPr id="6" name="Kuva 8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2A64707E-5556-4FC9-8F3D-0E42370FE1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0" r="-333" b="-840"/>
          <a:stretch/>
        </p:blipFill>
        <p:spPr>
          <a:xfrm>
            <a:off x="4806042" y="4505233"/>
            <a:ext cx="4022138" cy="1644021"/>
          </a:xfrm>
          <a:prstGeom prst="rect">
            <a:avLst/>
          </a:prstGeom>
        </p:spPr>
      </p:pic>
      <p:cxnSp>
        <p:nvCxnSpPr>
          <p:cNvPr id="9" name="Suora nuoliyhdysviiva 8">
            <a:extLst>
              <a:ext uri="{FF2B5EF4-FFF2-40B4-BE49-F238E27FC236}">
                <a16:creationId xmlns:a16="http://schemas.microsoft.com/office/drawing/2014/main" id="{02D36A41-883D-4593-A1F6-58EA67844EC6}"/>
              </a:ext>
            </a:extLst>
          </p:cNvPr>
          <p:cNvCxnSpPr/>
          <p:nvPr/>
        </p:nvCxnSpPr>
        <p:spPr>
          <a:xfrm flipH="1">
            <a:off x="9077325" y="5373461"/>
            <a:ext cx="1371599" cy="410936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uorakulmio 4">
            <a:extLst>
              <a:ext uri="{FF2B5EF4-FFF2-40B4-BE49-F238E27FC236}">
                <a16:creationId xmlns:a16="http://schemas.microsoft.com/office/drawing/2014/main" id="{E2E04E6E-29B1-4285-9670-C5FD19D7939C}"/>
              </a:ext>
            </a:extLst>
          </p:cNvPr>
          <p:cNvSpPr/>
          <p:nvPr/>
        </p:nvSpPr>
        <p:spPr>
          <a:xfrm>
            <a:off x="2751933" y="2447308"/>
            <a:ext cx="6128466" cy="1116713"/>
          </a:xfrm>
          <a:prstGeom prst="rect">
            <a:avLst/>
          </a:prstGeom>
          <a:solidFill>
            <a:srgbClr val="F46D9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Poista tämä laatikko tai korvaa teknisillä ohjeilla käyttämäänne alustaan</a:t>
            </a:r>
          </a:p>
        </p:txBody>
      </p:sp>
    </p:spTree>
    <p:extLst>
      <p:ext uri="{BB962C8B-B14F-4D97-AF65-F5344CB8AC3E}">
        <p14:creationId xmlns:p14="http://schemas.microsoft.com/office/powerpoint/2010/main" val="2088233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>
            <a:extLst>
              <a:ext uri="{FF2B5EF4-FFF2-40B4-BE49-F238E27FC236}">
                <a16:creationId xmlns:a16="http://schemas.microsoft.com/office/drawing/2014/main" id="{F42410E1-F12E-4A85-8DB3-0FE539ED5EE3}"/>
              </a:ext>
            </a:extLst>
          </p:cNvPr>
          <p:cNvSpPr txBox="1"/>
          <p:nvPr/>
        </p:nvSpPr>
        <p:spPr>
          <a:xfrm>
            <a:off x="667822" y="554810"/>
            <a:ext cx="1404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latin typeface="Georgia" panose="02040502050405020303" pitchFamily="18" charset="0"/>
              </a:rPr>
              <a:t>vahvuudet</a:t>
            </a:r>
            <a:endParaRPr lang="fi-FI" sz="2000" i="1" dirty="0">
              <a:latin typeface="Georgia" panose="02040502050405020303" pitchFamily="18" charset="0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193B3DCA-F457-4193-9EBE-7E7618B06B6D}"/>
              </a:ext>
            </a:extLst>
          </p:cNvPr>
          <p:cNvSpPr txBox="1"/>
          <p:nvPr/>
        </p:nvSpPr>
        <p:spPr>
          <a:xfrm>
            <a:off x="10226017" y="554816"/>
            <a:ext cx="1452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latin typeface="Georgia" panose="02040502050405020303" pitchFamily="18" charset="0"/>
              </a:rPr>
              <a:t>heikkoudet</a:t>
            </a:r>
            <a:endParaRPr lang="fi-FI" sz="2000" i="1" dirty="0">
              <a:latin typeface="Georgia" panose="02040502050405020303" pitchFamily="18" charset="0"/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59B744F5-2814-4BE6-8240-E1D2F2C33AB1}"/>
              </a:ext>
            </a:extLst>
          </p:cNvPr>
          <p:cNvSpPr txBox="1"/>
          <p:nvPr/>
        </p:nvSpPr>
        <p:spPr>
          <a:xfrm>
            <a:off x="610330" y="6036394"/>
            <a:ext cx="19623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latin typeface="Georgia" panose="02040502050405020303" pitchFamily="18" charset="0"/>
              </a:rPr>
              <a:t>mahdollisuudet</a:t>
            </a:r>
            <a:endParaRPr lang="fi-FI" sz="2000" i="1" dirty="0">
              <a:latin typeface="Georgia" panose="02040502050405020303" pitchFamily="18" charset="0"/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43A6C1E8-30C9-4545-847C-07C67E547557}"/>
              </a:ext>
            </a:extLst>
          </p:cNvPr>
          <p:cNvSpPr txBox="1"/>
          <p:nvPr/>
        </p:nvSpPr>
        <p:spPr>
          <a:xfrm>
            <a:off x="10868013" y="6103129"/>
            <a:ext cx="713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latin typeface="Georgia" panose="02040502050405020303" pitchFamily="18" charset="0"/>
              </a:rPr>
              <a:t>uhat</a:t>
            </a:r>
            <a:endParaRPr lang="fi-FI" sz="2000" i="1" dirty="0">
              <a:latin typeface="Georgia" panose="02040502050405020303" pitchFamily="18" charset="0"/>
            </a:endParaRPr>
          </a:p>
        </p:txBody>
      </p:sp>
      <p:cxnSp>
        <p:nvCxnSpPr>
          <p:cNvPr id="10" name="Suora yhdysviiva 9">
            <a:extLst>
              <a:ext uri="{FF2B5EF4-FFF2-40B4-BE49-F238E27FC236}">
                <a16:creationId xmlns:a16="http://schemas.microsoft.com/office/drawing/2014/main" id="{43858BF1-54B5-4591-9644-6B367369B6D3}"/>
              </a:ext>
            </a:extLst>
          </p:cNvPr>
          <p:cNvCxnSpPr>
            <a:cxnSpLocks/>
          </p:cNvCxnSpPr>
          <p:nvPr/>
        </p:nvCxnSpPr>
        <p:spPr>
          <a:xfrm>
            <a:off x="6095999" y="-174661"/>
            <a:ext cx="0" cy="73973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75FB50C9-B124-47F3-8726-D5EAE2F454A6}"/>
              </a:ext>
            </a:extLst>
          </p:cNvPr>
          <p:cNvCxnSpPr>
            <a:cxnSpLocks/>
          </p:cNvCxnSpPr>
          <p:nvPr/>
        </p:nvCxnSpPr>
        <p:spPr>
          <a:xfrm>
            <a:off x="-534256" y="3595687"/>
            <a:ext cx="1272625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Kuva 3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FCA83E9D-33E0-4609-A62A-59123B827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66" y="889316"/>
            <a:ext cx="5657895" cy="2480405"/>
          </a:xfrm>
          <a:prstGeom prst="rect">
            <a:avLst/>
          </a:prstGeom>
        </p:spPr>
      </p:pic>
      <p:pic>
        <p:nvPicPr>
          <p:cNvPr id="15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10EC2510-93D9-4D82-B3BF-7FA0C2160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838" y="1024335"/>
            <a:ext cx="5640137" cy="2198142"/>
          </a:xfrm>
          <a:prstGeom prst="rect">
            <a:avLst/>
          </a:prstGeom>
        </p:spPr>
      </p:pic>
      <p:pic>
        <p:nvPicPr>
          <p:cNvPr id="17" name="Kuva 5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463CCED6-4803-471D-9DA2-CCAA545BA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173" y="3730133"/>
            <a:ext cx="5309877" cy="2330650"/>
          </a:xfrm>
          <a:prstGeom prst="rect">
            <a:avLst/>
          </a:prstGeom>
        </p:spPr>
      </p:pic>
      <p:pic>
        <p:nvPicPr>
          <p:cNvPr id="19" name="Kuva 6">
            <a:extLst>
              <a:ext uri="{FF2B5EF4-FFF2-40B4-BE49-F238E27FC236}">
                <a16:creationId xmlns:a16="http://schemas.microsoft.com/office/drawing/2014/main" id="{6300D5EF-31C5-4918-BD89-44417D7DF9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5987" y="3797848"/>
            <a:ext cx="4607378" cy="2298542"/>
          </a:xfrm>
          <a:prstGeom prst="rect">
            <a:avLst/>
          </a:prstGeom>
        </p:spPr>
      </p:pic>
      <p:sp>
        <p:nvSpPr>
          <p:cNvPr id="2" name="Suorakulmio 1">
            <a:extLst>
              <a:ext uri="{FF2B5EF4-FFF2-40B4-BE49-F238E27FC236}">
                <a16:creationId xmlns:a16="http://schemas.microsoft.com/office/drawing/2014/main" id="{1EB2351F-3E23-4E16-ABA7-35D7C9206423}"/>
              </a:ext>
            </a:extLst>
          </p:cNvPr>
          <p:cNvSpPr/>
          <p:nvPr/>
        </p:nvSpPr>
        <p:spPr>
          <a:xfrm>
            <a:off x="3210731" y="2819437"/>
            <a:ext cx="5771246" cy="1237243"/>
          </a:xfrm>
          <a:prstGeom prst="rect">
            <a:avLst/>
          </a:prstGeom>
          <a:solidFill>
            <a:srgbClr val="F46D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  <a:cs typeface="Calibri"/>
              </a:rPr>
              <a:t>Esimerkkidia: kokoa vastaava sanapilvidia ensimmäisen foorumin aineiston pohjalta</a:t>
            </a:r>
            <a:endParaRPr lang="fi-FI">
              <a:solidFill>
                <a:schemeClr val="tx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7031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ACD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>
            <a:extLst>
              <a:ext uri="{FF2B5EF4-FFF2-40B4-BE49-F238E27FC236}">
                <a16:creationId xmlns:a16="http://schemas.microsoft.com/office/drawing/2014/main" id="{F42410E1-F12E-4A85-8DB3-0FE539ED5EE3}"/>
              </a:ext>
            </a:extLst>
          </p:cNvPr>
          <p:cNvSpPr txBox="1"/>
          <p:nvPr/>
        </p:nvSpPr>
        <p:spPr>
          <a:xfrm>
            <a:off x="322766" y="382282"/>
            <a:ext cx="1614545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000" b="1" i="1" dirty="0" err="1">
                <a:latin typeface="Georgia"/>
              </a:rPr>
              <a:t>vahvuudet</a:t>
            </a:r>
            <a:endParaRPr lang="fi-FI" sz="2000" b="1" i="1">
              <a:latin typeface="Georgia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193B3DCA-F457-4193-9EBE-7E7618B06B6D}"/>
              </a:ext>
            </a:extLst>
          </p:cNvPr>
          <p:cNvSpPr txBox="1"/>
          <p:nvPr/>
        </p:nvSpPr>
        <p:spPr>
          <a:xfrm>
            <a:off x="10226017" y="382287"/>
            <a:ext cx="1685077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000" b="1" i="1" dirty="0" err="1">
                <a:latin typeface="Georgia"/>
              </a:rPr>
              <a:t>heikkoudet</a:t>
            </a:r>
            <a:endParaRPr lang="fi-FI" sz="2000" b="1" i="1">
              <a:latin typeface="Georgia"/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59B744F5-2814-4BE6-8240-E1D2F2C33AB1}"/>
              </a:ext>
            </a:extLst>
          </p:cNvPr>
          <p:cNvSpPr txBox="1"/>
          <p:nvPr/>
        </p:nvSpPr>
        <p:spPr>
          <a:xfrm>
            <a:off x="380292" y="6365271"/>
            <a:ext cx="230063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i="1" dirty="0" err="1">
                <a:latin typeface="Georgia"/>
              </a:rPr>
              <a:t>mahdollisuudet</a:t>
            </a:r>
            <a:endParaRPr lang="fi-FI" sz="2000" b="1" i="1">
              <a:latin typeface="Georgia"/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43A6C1E8-30C9-4545-847C-07C67E547557}"/>
              </a:ext>
            </a:extLst>
          </p:cNvPr>
          <p:cNvSpPr txBox="1"/>
          <p:nvPr/>
        </p:nvSpPr>
        <p:spPr>
          <a:xfrm>
            <a:off x="10868013" y="6275657"/>
            <a:ext cx="811441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000" b="1" i="1" dirty="0" err="1">
                <a:latin typeface="Georgia"/>
              </a:rPr>
              <a:t>uhat</a:t>
            </a:r>
            <a:endParaRPr lang="fi-FI" sz="2000" b="1" i="1">
              <a:latin typeface="Georgia"/>
            </a:endParaRPr>
          </a:p>
        </p:txBody>
      </p:sp>
      <p:cxnSp>
        <p:nvCxnSpPr>
          <p:cNvPr id="10" name="Suora yhdysviiva 9">
            <a:extLst>
              <a:ext uri="{FF2B5EF4-FFF2-40B4-BE49-F238E27FC236}">
                <a16:creationId xmlns:a16="http://schemas.microsoft.com/office/drawing/2014/main" id="{43858BF1-54B5-4591-9644-6B367369B6D3}"/>
              </a:ext>
            </a:extLst>
          </p:cNvPr>
          <p:cNvCxnSpPr>
            <a:cxnSpLocks/>
          </p:cNvCxnSpPr>
          <p:nvPr/>
        </p:nvCxnSpPr>
        <p:spPr>
          <a:xfrm>
            <a:off x="6095999" y="-174661"/>
            <a:ext cx="0" cy="739739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75FB50C9-B124-47F3-8726-D5EAE2F454A6}"/>
              </a:ext>
            </a:extLst>
          </p:cNvPr>
          <p:cNvCxnSpPr>
            <a:cxnSpLocks/>
          </p:cNvCxnSpPr>
          <p:nvPr/>
        </p:nvCxnSpPr>
        <p:spPr>
          <a:xfrm>
            <a:off x="-534256" y="3595687"/>
            <a:ext cx="1272625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kstiruutu 1">
            <a:extLst>
              <a:ext uri="{FF2B5EF4-FFF2-40B4-BE49-F238E27FC236}">
                <a16:creationId xmlns:a16="http://schemas.microsoft.com/office/drawing/2014/main" id="{914EB2FC-CB23-4AAD-B75E-CE2C22C392D4}"/>
              </a:ext>
            </a:extLst>
          </p:cNvPr>
          <p:cNvSpPr txBox="1"/>
          <p:nvPr/>
        </p:nvSpPr>
        <p:spPr>
          <a:xfrm>
            <a:off x="604113" y="942945"/>
            <a:ext cx="535386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i-FI" sz="1400" dirty="0">
                <a:latin typeface="Georgia"/>
                <a:cs typeface="Arial"/>
              </a:rPr>
              <a:t>xxx</a:t>
            </a:r>
            <a:endParaRPr lang="fi-FI" dirty="0">
              <a:cs typeface="Arial" charset="0"/>
            </a:endParaRPr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endParaRPr lang="fi-FI" sz="1400" dirty="0">
              <a:latin typeface="Georgia" panose="02040502050405020303" pitchFamily="18" charset="0"/>
              <a:cs typeface="Arial" charset="0"/>
            </a:endParaRPr>
          </a:p>
          <a:p>
            <a:pPr marL="285750" indent="-285750">
              <a:buFont typeface="Arial"/>
              <a:buChar char="•"/>
            </a:pPr>
            <a:endParaRPr lang="fi-FI" sz="1400" dirty="0">
              <a:latin typeface="Georgia"/>
            </a:endParaRP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DA455A4C-B1C1-43C2-BFCC-0268A147D926}"/>
              </a:ext>
            </a:extLst>
          </p:cNvPr>
          <p:cNvSpPr txBox="1"/>
          <p:nvPr/>
        </p:nvSpPr>
        <p:spPr>
          <a:xfrm>
            <a:off x="6672576" y="787961"/>
            <a:ext cx="5353864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i-FI" sz="1400" dirty="0">
                <a:latin typeface="Georgia"/>
                <a:cs typeface="Arial"/>
              </a:rPr>
              <a:t>xxx</a:t>
            </a:r>
            <a:endParaRPr lang="fi-FI" dirty="0">
              <a:cs typeface="Arial" charset="0"/>
            </a:endParaRPr>
          </a:p>
          <a:p>
            <a:pPr marL="342900" indent="-342900">
              <a:buFont typeface="Arial"/>
              <a:buChar char="•"/>
            </a:pPr>
            <a:endParaRPr lang="fi-FI" sz="1400">
              <a:latin typeface="Georgia"/>
              <a:cs typeface="Arial"/>
            </a:endParaRPr>
          </a:p>
          <a:p>
            <a:pPr marL="171450" indent="-171450">
              <a:buFont typeface="Arial"/>
              <a:buChar char="•"/>
            </a:pPr>
            <a:endParaRPr lang="fi-FI" sz="1400">
              <a:latin typeface="Georgia"/>
              <a:cs typeface="Arial" charset="0"/>
            </a:endParaRPr>
          </a:p>
          <a:p>
            <a:pPr>
              <a:lnSpc>
                <a:spcPct val="100000"/>
              </a:lnSpc>
            </a:pPr>
            <a:endParaRPr lang="fi-FI" sz="1400">
              <a:latin typeface="Georgia"/>
              <a:cs typeface="Arial" charset="0"/>
            </a:endParaRP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659A42B5-8939-4D7A-8BBC-7CEEA007D641}"/>
              </a:ext>
            </a:extLst>
          </p:cNvPr>
          <p:cNvSpPr txBox="1"/>
          <p:nvPr/>
        </p:nvSpPr>
        <p:spPr>
          <a:xfrm>
            <a:off x="567804" y="3814275"/>
            <a:ext cx="552639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fi-FI" sz="1200" dirty="0">
                <a:latin typeface="Georgia"/>
                <a:cs typeface="Arial"/>
              </a:rPr>
              <a:t>xxx</a:t>
            </a:r>
          </a:p>
          <a:p>
            <a:pPr marL="342900" indent="-342900">
              <a:buFont typeface="Arial"/>
              <a:buChar char="•"/>
            </a:pPr>
            <a:endParaRPr lang="fi-FI" sz="1200" dirty="0">
              <a:latin typeface="Georgia"/>
              <a:cs typeface="Arial" charset="0"/>
            </a:endParaRPr>
          </a:p>
          <a:p>
            <a:pPr marL="342900" indent="-342900">
              <a:buFont typeface="Arial"/>
              <a:buChar char="•"/>
            </a:pPr>
            <a:endParaRPr lang="fi-FI" sz="1200" dirty="0">
              <a:latin typeface="Georgia"/>
              <a:cs typeface="Arial"/>
            </a:endParaRPr>
          </a:p>
          <a:p>
            <a:pPr marL="171450" indent="-171450">
              <a:lnSpc>
                <a:spcPct val="100000"/>
              </a:lnSpc>
              <a:buFont typeface="Arial"/>
              <a:buChar char="•"/>
            </a:pPr>
            <a:endParaRPr lang="fi-FI" sz="1200" dirty="0">
              <a:latin typeface="Georgia" panose="02040502050405020303" pitchFamily="18" charset="0"/>
              <a:cs typeface="Arial" charset="0"/>
            </a:endParaRPr>
          </a:p>
          <a:p>
            <a:endParaRPr lang="fi-FI" sz="1200" dirty="0">
              <a:latin typeface="Georgia"/>
            </a:endParaRP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C6E0C540-9209-4B85-9D75-6109BBC4A1AD}"/>
              </a:ext>
            </a:extLst>
          </p:cNvPr>
          <p:cNvSpPr txBox="1"/>
          <p:nvPr/>
        </p:nvSpPr>
        <p:spPr>
          <a:xfrm>
            <a:off x="6556339" y="3749697"/>
            <a:ext cx="5353864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i-FI" sz="1400" dirty="0">
                <a:latin typeface="Georgia"/>
                <a:cs typeface="Arial"/>
              </a:rPr>
              <a:t>xxx</a:t>
            </a:r>
            <a:endParaRPr lang="fi-FI" dirty="0">
              <a:latin typeface="Arial"/>
              <a:cs typeface="Arial"/>
            </a:endParaRPr>
          </a:p>
          <a:p>
            <a:endParaRPr lang="fi-FI" sz="1400" dirty="0">
              <a:latin typeface="Georgia"/>
              <a:cs typeface="Arial"/>
            </a:endParaRPr>
          </a:p>
          <a:p>
            <a:pPr>
              <a:lnSpc>
                <a:spcPct val="100000"/>
              </a:lnSpc>
            </a:pPr>
            <a:endParaRPr lang="fi-FI" sz="1400" dirty="0">
              <a:latin typeface="Georgia" panose="02040502050405020303" pitchFamily="18" charset="0"/>
              <a:cs typeface="Arial" charset="0"/>
            </a:endParaRPr>
          </a:p>
          <a:p>
            <a:endParaRPr lang="fi-FI" sz="1400" dirty="0">
              <a:latin typeface="Georgia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4B8E9ADB-0C3F-4C44-BEF5-FF30425C554E}"/>
              </a:ext>
            </a:extLst>
          </p:cNvPr>
          <p:cNvSpPr txBox="1"/>
          <p:nvPr/>
        </p:nvSpPr>
        <p:spPr>
          <a:xfrm>
            <a:off x="-2209" y="-1250123"/>
            <a:ext cx="9413460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3200" dirty="0">
                <a:latin typeface="Arial Black"/>
                <a:cs typeface="Arial"/>
              </a:rPr>
              <a:t>Ensimmäisen tilannekuvafoorumin perusteella koottu SWOT-analyysi</a:t>
            </a:r>
          </a:p>
        </p:txBody>
      </p:sp>
    </p:spTree>
    <p:extLst>
      <p:ext uri="{BB962C8B-B14F-4D97-AF65-F5344CB8AC3E}">
        <p14:creationId xmlns:p14="http://schemas.microsoft.com/office/powerpoint/2010/main" val="39522512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Layoutpohjat">
  <a:themeElements>
    <a:clrScheme name="Custom 39">
      <a:dk1>
        <a:srgbClr val="000000"/>
      </a:dk1>
      <a:lt1>
        <a:srgbClr val="FFFFFF"/>
      </a:lt1>
      <a:dk2>
        <a:srgbClr val="D7D8D6"/>
      </a:dk2>
      <a:lt2>
        <a:srgbClr val="FFFFFF"/>
      </a:lt2>
      <a:accent1>
        <a:srgbClr val="4B8DCB"/>
      </a:accent1>
      <a:accent2>
        <a:srgbClr val="0DB14B"/>
      </a:accent2>
      <a:accent3>
        <a:srgbClr val="ED174F"/>
      </a:accent3>
      <a:accent4>
        <a:srgbClr val="FBD1DC"/>
      </a:accent4>
      <a:accent5>
        <a:srgbClr val="FDDD00"/>
      </a:accent5>
      <a:accent6>
        <a:srgbClr val="75CFEB"/>
      </a:accent6>
      <a:hlink>
        <a:srgbClr val="A6CE39"/>
      </a:hlink>
      <a:folHlink>
        <a:srgbClr val="FE8127"/>
      </a:folHlink>
    </a:clrScheme>
    <a:fontScheme name="Office 2">
      <a:majorFont>
        <a:latin typeface="Arial Blac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b="0" i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laajakuvakalvopohja_16-9_FI.potx" id="{9B8F0C5F-9623-419D-957B-E19740B4DAF3}" vid="{C10C316A-84A4-46EB-994F-C245BECBB5A8}"/>
    </a:ext>
  </a:extLst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ti" ma:contentTypeID="0x010100A80B5BF17A8D484D84C96C364B1AD669" ma:contentTypeVersion="14" ma:contentTypeDescription="Luo uusi asiakirja." ma:contentTypeScope="" ma:versionID="a85a3ae6727df0b5bb3b39574b4f0a65">
  <xsd:schema xmlns:xsd="http://www.w3.org/2001/XMLSchema" xmlns:xs="http://www.w3.org/2001/XMLSchema" xmlns:p="http://schemas.microsoft.com/office/2006/metadata/properties" xmlns:ns2="381ab564-c0b1-4a6c-86d0-39bb246f6e60" xmlns:ns3="07587237-095a-40b1-829b-f95b3976a1ea" targetNamespace="http://schemas.microsoft.com/office/2006/metadata/properties" ma:root="true" ma:fieldsID="d188729c10eff6512188563b4fb268ce" ns2:_="" ns3:_="">
    <xsd:import namespace="381ab564-c0b1-4a6c-86d0-39bb246f6e60"/>
    <xsd:import namespace="07587237-095a-40b1-829b-f95b3976a1e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1ab564-c0b1-4a6c-86d0-39bb246f6e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587237-095a-40b1-829b-f95b3976a1e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0336AC2-7474-4499-817B-71F8913815AB}">
  <ds:schemaRefs>
    <ds:schemaRef ds:uri="07587237-095a-40b1-829b-f95b3976a1ea"/>
    <ds:schemaRef ds:uri="381ab564-c0b1-4a6c-86d0-39bb246f6e6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1A6844A-9147-4ABC-871B-5AB213F0949E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3A120C9-F89F-4E75-AD5B-7F6A6EB6248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Laajakuva</PresentationFormat>
  <Slides>23</Slides>
  <Notes>5</Notes>
  <HiddenSlides>0</HiddenSlides>
  <ScaleCrop>false</ScaleCrop>
  <HeadingPairs>
    <vt:vector size="4" baseType="variant">
      <vt:variant>
        <vt:lpstr>Teema</vt:lpstr>
      </vt:variant>
      <vt:variant>
        <vt:i4>3</vt:i4>
      </vt:variant>
      <vt:variant>
        <vt:lpstr>Dian otsikot</vt:lpstr>
      </vt:variant>
      <vt:variant>
        <vt:i4>23</vt:i4>
      </vt:variant>
    </vt:vector>
  </HeadingPairs>
  <TitlesOfParts>
    <vt:vector size="26" baseType="lpstr">
      <vt:lpstr>Office-teema</vt:lpstr>
      <vt:lpstr>Simple Light</vt:lpstr>
      <vt:lpstr>3_Layoutpohjat</vt:lpstr>
      <vt:lpstr> Intro Liite 2B: Toisen tilannekuvafoorumin esityspohja </vt:lpstr>
      <vt:lpstr>PowerPoint-esitys</vt:lpstr>
      <vt:lpstr>Tilannekuvan muodostamisen prosessi</vt:lpstr>
      <vt:lpstr>Ohjelma  </vt:lpstr>
      <vt:lpstr>PowerPoint-esitys</vt:lpstr>
      <vt:lpstr>PowerPoint-esitys</vt:lpstr>
      <vt:lpstr>Miten jaamme ajatuksiamme Zoomissa?</vt:lpstr>
      <vt:lpstr>PowerPoint-esitys</vt:lpstr>
      <vt:lpstr>PowerPoint-esitys</vt:lpstr>
      <vt:lpstr>Jaa ajatuksesi Howspacessa!</vt:lpstr>
      <vt:lpstr>Ajankohtaista tietoa alueen  kehittämistyöstä: Hankeportfolio </vt:lpstr>
      <vt:lpstr>Hankeportfolio</vt:lpstr>
      <vt:lpstr>PowerPoint-esitys</vt:lpstr>
      <vt:lpstr>PowerPoint-esitys</vt:lpstr>
      <vt:lpstr>PowerPoint-esitys</vt:lpstr>
      <vt:lpstr>Jaa ajatuksesi Howspacessa!</vt:lpstr>
      <vt:lpstr>Pienryhmissä tilannekuvan täydentämistä</vt:lpstr>
      <vt:lpstr>PowerPoint-esitys</vt:lpstr>
      <vt:lpstr>PowerPoint-esitys</vt:lpstr>
      <vt:lpstr>PowerPoint-esitys</vt:lpstr>
      <vt:lpstr>PowerPoint-esitys</vt:lpstr>
      <vt:lpstr>Tilannekuvan muodostamisen prosessi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Tikkinen Annakaisa</dc:creator>
  <cp:revision>20</cp:revision>
  <dcterms:created xsi:type="dcterms:W3CDTF">2022-03-08T17:55:08Z</dcterms:created>
  <dcterms:modified xsi:type="dcterms:W3CDTF">2022-03-14T11:24:20Z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0x010100A80B5BF17A8D484D84C96C364B1AD669</vt:lpwstr>
  </property>
</Properties>
</file>