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6217" r:id="rId5"/>
    <p:sldMasterId id="2147486192" r:id="rId6"/>
  </p:sldMasterIdLst>
  <p:notesMasterIdLst>
    <p:notesMasterId r:id="rId29"/>
  </p:notesMasterIdLst>
  <p:sldIdLst>
    <p:sldId id="277" r:id="rId7"/>
    <p:sldId id="276" r:id="rId8"/>
    <p:sldId id="275" r:id="rId9"/>
    <p:sldId id="274" r:id="rId10"/>
    <p:sldId id="273" r:id="rId11"/>
    <p:sldId id="272" r:id="rId12"/>
    <p:sldId id="271" r:id="rId13"/>
    <p:sldId id="270" r:id="rId14"/>
    <p:sldId id="269" r:id="rId15"/>
    <p:sldId id="268" r:id="rId16"/>
    <p:sldId id="267" r:id="rId17"/>
    <p:sldId id="266" r:id="rId18"/>
    <p:sldId id="265" r:id="rId19"/>
    <p:sldId id="264" r:id="rId20"/>
    <p:sldId id="263" r:id="rId21"/>
    <p:sldId id="262" r:id="rId22"/>
    <p:sldId id="261" r:id="rId23"/>
    <p:sldId id="260" r:id="rId24"/>
    <p:sldId id="259" r:id="rId25"/>
    <p:sldId id="258" r:id="rId26"/>
    <p:sldId id="278" r:id="rId27"/>
    <p:sldId id="256"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8BDEB-6B0C-791A-2AB5-D393049FDECA}" v="17" dt="2022-03-11T14:46:38.335"/>
    <p1510:client id="{06A2AA1F-172E-E563-631C-1A3082F0A99C}" v="49" dt="2022-03-09T06:49:50.265"/>
    <p1510:client id="{38DAA120-7C47-0215-FCB8-38A4A87AFAF7}" v="101" dt="2022-03-08T18:21:15.422"/>
    <p1510:client id="{5D4E653F-790F-6103-1F1A-3F83D8B29301}" v="17" dt="2022-03-14T12:01:04.252"/>
    <p1510:client id="{B554330C-0071-4E05-A3BA-D94B7798DC6D}" vWet="3" dt="2022-03-08T17:56:04.602"/>
    <p1510:client id="{C3BA0C56-4FCA-69C3-DF90-849CAAF25193}" v="46" dt="2022-03-08T18:05:40.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kkinen Annakaisa" userId="S::annakaisa.tikkinen@sitra.fi::9a217b67-0950-484d-b834-42040d18b12e" providerId="AD" clId="Web-{C3BA0C56-4FCA-69C3-DF90-849CAAF25193}"/>
    <pc:docChg chg="addSld delSld modSld">
      <pc:chgData name="Tikkinen Annakaisa" userId="S::annakaisa.tikkinen@sitra.fi::9a217b67-0950-484d-b834-42040d18b12e" providerId="AD" clId="Web-{C3BA0C56-4FCA-69C3-DF90-849CAAF25193}" dt="2022-03-08T18:05:40.984" v="34"/>
      <pc:docMkLst>
        <pc:docMk/>
      </pc:docMkLst>
      <pc:sldChg chg="del">
        <pc:chgData name="Tikkinen Annakaisa" userId="S::annakaisa.tikkinen@sitra.fi::9a217b67-0950-484d-b834-42040d18b12e" providerId="AD" clId="Web-{C3BA0C56-4FCA-69C3-DF90-849CAAF25193}" dt="2022-03-08T17:56:44.125" v="2"/>
        <pc:sldMkLst>
          <pc:docMk/>
          <pc:sldMk cId="2732737389" sldId="256"/>
        </pc:sldMkLst>
      </pc:sldChg>
      <pc:sldChg chg="modSp">
        <pc:chgData name="Tikkinen Annakaisa" userId="S::annakaisa.tikkinen@sitra.fi::9a217b67-0950-484d-b834-42040d18b12e" providerId="AD" clId="Web-{C3BA0C56-4FCA-69C3-DF90-849CAAF25193}" dt="2022-03-08T17:57:01.704" v="5" actId="20577"/>
        <pc:sldMkLst>
          <pc:docMk/>
          <pc:sldMk cId="1157043943" sldId="262"/>
        </pc:sldMkLst>
        <pc:spChg chg="mod ord">
          <ac:chgData name="Tikkinen Annakaisa" userId="S::annakaisa.tikkinen@sitra.fi::9a217b67-0950-484d-b834-42040d18b12e" providerId="AD" clId="Web-{C3BA0C56-4FCA-69C3-DF90-849CAAF25193}" dt="2022-03-08T17:57:01.704" v="5" actId="20577"/>
          <ac:spMkLst>
            <pc:docMk/>
            <pc:sldMk cId="1157043943" sldId="262"/>
            <ac:spMk id="27" creationId="{2473CB60-3888-4755-ADCB-BEEC8EDEE1C6}"/>
          </ac:spMkLst>
        </pc:spChg>
        <pc:spChg chg="mod">
          <ac:chgData name="Tikkinen Annakaisa" userId="S::annakaisa.tikkinen@sitra.fi::9a217b67-0950-484d-b834-42040d18b12e" providerId="AD" clId="Web-{C3BA0C56-4FCA-69C3-DF90-849CAAF25193}" dt="2022-03-08T17:56:38.297" v="1" actId="20577"/>
          <ac:spMkLst>
            <pc:docMk/>
            <pc:sldMk cId="1157043943" sldId="262"/>
            <ac:spMk id="31" creationId="{F9B85872-A56E-47F6-8F15-F59A6CFBA857}"/>
          </ac:spMkLst>
        </pc:spChg>
      </pc:sldChg>
      <pc:sldChg chg="new del">
        <pc:chgData name="Tikkinen Annakaisa" userId="S::annakaisa.tikkinen@sitra.fi::9a217b67-0950-484d-b834-42040d18b12e" providerId="AD" clId="Web-{C3BA0C56-4FCA-69C3-DF90-849CAAF25193}" dt="2022-03-08T17:57:13.017" v="7"/>
        <pc:sldMkLst>
          <pc:docMk/>
          <pc:sldMk cId="463879117" sldId="264"/>
        </pc:sldMkLst>
      </pc:sldChg>
      <pc:sldChg chg="add">
        <pc:chgData name="Tikkinen Annakaisa" userId="S::annakaisa.tikkinen@sitra.fi::9a217b67-0950-484d-b834-42040d18b12e" providerId="AD" clId="Web-{C3BA0C56-4FCA-69C3-DF90-849CAAF25193}" dt="2022-03-08T17:58:23.662" v="10"/>
        <pc:sldMkLst>
          <pc:docMk/>
          <pc:sldMk cId="523806710" sldId="264"/>
        </pc:sldMkLst>
      </pc:sldChg>
      <pc:sldChg chg="new del">
        <pc:chgData name="Tikkinen Annakaisa" userId="S::annakaisa.tikkinen@sitra.fi::9a217b67-0950-484d-b834-42040d18b12e" providerId="AD" clId="Web-{C3BA0C56-4FCA-69C3-DF90-849CAAF25193}" dt="2022-03-08T17:57:26.643" v="9"/>
        <pc:sldMkLst>
          <pc:docMk/>
          <pc:sldMk cId="1675143599" sldId="264"/>
        </pc:sldMkLst>
      </pc:sldChg>
      <pc:sldChg chg="new del">
        <pc:chgData name="Tikkinen Annakaisa" userId="S::annakaisa.tikkinen@sitra.fi::9a217b67-0950-484d-b834-42040d18b12e" providerId="AD" clId="Web-{C3BA0C56-4FCA-69C3-DF90-849CAAF25193}" dt="2022-03-08T17:56:48.766" v="4"/>
        <pc:sldMkLst>
          <pc:docMk/>
          <pc:sldMk cId="1966312993" sldId="264"/>
        </pc:sldMkLst>
      </pc:sldChg>
      <pc:sldChg chg="add">
        <pc:chgData name="Tikkinen Annakaisa" userId="S::annakaisa.tikkinen@sitra.fi::9a217b67-0950-484d-b834-42040d18b12e" providerId="AD" clId="Web-{C3BA0C56-4FCA-69C3-DF90-849CAAF25193}" dt="2022-03-08T17:58:23.740" v="11"/>
        <pc:sldMkLst>
          <pc:docMk/>
          <pc:sldMk cId="4080543462" sldId="265"/>
        </pc:sldMkLst>
      </pc:sldChg>
      <pc:sldChg chg="add">
        <pc:chgData name="Tikkinen Annakaisa" userId="S::annakaisa.tikkinen@sitra.fi::9a217b67-0950-484d-b834-42040d18b12e" providerId="AD" clId="Web-{C3BA0C56-4FCA-69C3-DF90-849CAAF25193}" dt="2022-03-08T17:58:23.834" v="12"/>
        <pc:sldMkLst>
          <pc:docMk/>
          <pc:sldMk cId="1014660320" sldId="266"/>
        </pc:sldMkLst>
      </pc:sldChg>
      <pc:sldChg chg="add">
        <pc:chgData name="Tikkinen Annakaisa" userId="S::annakaisa.tikkinen@sitra.fi::9a217b67-0950-484d-b834-42040d18b12e" providerId="AD" clId="Web-{C3BA0C56-4FCA-69C3-DF90-849CAAF25193}" dt="2022-03-08T17:58:23.943" v="13"/>
        <pc:sldMkLst>
          <pc:docMk/>
          <pc:sldMk cId="3608346712" sldId="267"/>
        </pc:sldMkLst>
      </pc:sldChg>
      <pc:sldChg chg="add">
        <pc:chgData name="Tikkinen Annakaisa" userId="S::annakaisa.tikkinen@sitra.fi::9a217b67-0950-484d-b834-42040d18b12e" providerId="AD" clId="Web-{C3BA0C56-4FCA-69C3-DF90-849CAAF25193}" dt="2022-03-08T17:58:24.021" v="14"/>
        <pc:sldMkLst>
          <pc:docMk/>
          <pc:sldMk cId="2767239069" sldId="268"/>
        </pc:sldMkLst>
      </pc:sldChg>
      <pc:sldChg chg="add">
        <pc:chgData name="Tikkinen Annakaisa" userId="S::annakaisa.tikkinen@sitra.fi::9a217b67-0950-484d-b834-42040d18b12e" providerId="AD" clId="Web-{C3BA0C56-4FCA-69C3-DF90-849CAAF25193}" dt="2022-03-08T18:05:29.280" v="15"/>
        <pc:sldMkLst>
          <pc:docMk/>
          <pc:sldMk cId="2046507443" sldId="269"/>
        </pc:sldMkLst>
      </pc:sldChg>
      <pc:sldChg chg="add">
        <pc:chgData name="Tikkinen Annakaisa" userId="S::annakaisa.tikkinen@sitra.fi::9a217b67-0950-484d-b834-42040d18b12e" providerId="AD" clId="Web-{C3BA0C56-4FCA-69C3-DF90-849CAAF25193}" dt="2022-03-08T18:05:29.483" v="16"/>
        <pc:sldMkLst>
          <pc:docMk/>
          <pc:sldMk cId="621177094" sldId="270"/>
        </pc:sldMkLst>
      </pc:sldChg>
      <pc:sldChg chg="add">
        <pc:chgData name="Tikkinen Annakaisa" userId="S::annakaisa.tikkinen@sitra.fi::9a217b67-0950-484d-b834-42040d18b12e" providerId="AD" clId="Web-{C3BA0C56-4FCA-69C3-DF90-849CAAF25193}" dt="2022-03-08T18:05:29.624" v="17"/>
        <pc:sldMkLst>
          <pc:docMk/>
          <pc:sldMk cId="2774543202" sldId="271"/>
        </pc:sldMkLst>
      </pc:sldChg>
      <pc:sldChg chg="add">
        <pc:chgData name="Tikkinen Annakaisa" userId="S::annakaisa.tikkinen@sitra.fi::9a217b67-0950-484d-b834-42040d18b12e" providerId="AD" clId="Web-{C3BA0C56-4FCA-69C3-DF90-849CAAF25193}" dt="2022-03-08T18:05:29.702" v="18"/>
        <pc:sldMkLst>
          <pc:docMk/>
          <pc:sldMk cId="3686332433" sldId="272"/>
        </pc:sldMkLst>
      </pc:sldChg>
      <pc:sldChg chg="add">
        <pc:chgData name="Tikkinen Annakaisa" userId="S::annakaisa.tikkinen@sitra.fi::9a217b67-0950-484d-b834-42040d18b12e" providerId="AD" clId="Web-{C3BA0C56-4FCA-69C3-DF90-849CAAF25193}" dt="2022-03-08T18:05:29.780" v="19"/>
        <pc:sldMkLst>
          <pc:docMk/>
          <pc:sldMk cId="1265398852" sldId="273"/>
        </pc:sldMkLst>
      </pc:sldChg>
      <pc:sldChg chg="add">
        <pc:chgData name="Tikkinen Annakaisa" userId="S::annakaisa.tikkinen@sitra.fi::9a217b67-0950-484d-b834-42040d18b12e" providerId="AD" clId="Web-{C3BA0C56-4FCA-69C3-DF90-849CAAF25193}" dt="2022-03-08T18:05:29.811" v="20"/>
        <pc:sldMkLst>
          <pc:docMk/>
          <pc:sldMk cId="1248188482" sldId="274"/>
        </pc:sldMkLst>
      </pc:sldChg>
      <pc:sldChg chg="add">
        <pc:chgData name="Tikkinen Annakaisa" userId="S::annakaisa.tikkinen@sitra.fi::9a217b67-0950-484d-b834-42040d18b12e" providerId="AD" clId="Web-{C3BA0C56-4FCA-69C3-DF90-849CAAF25193}" dt="2022-03-08T18:05:29.827" v="21"/>
        <pc:sldMkLst>
          <pc:docMk/>
          <pc:sldMk cId="671927241" sldId="275"/>
        </pc:sldMkLst>
      </pc:sldChg>
      <pc:sldChg chg="add">
        <pc:chgData name="Tikkinen Annakaisa" userId="S::annakaisa.tikkinen@sitra.fi::9a217b67-0950-484d-b834-42040d18b12e" providerId="AD" clId="Web-{C3BA0C56-4FCA-69C3-DF90-849CAAF25193}" dt="2022-03-08T18:05:29.890" v="22"/>
        <pc:sldMkLst>
          <pc:docMk/>
          <pc:sldMk cId="58690287" sldId="276"/>
        </pc:sldMkLst>
      </pc:sldChg>
      <pc:sldChg chg="add">
        <pc:chgData name="Tikkinen Annakaisa" userId="S::annakaisa.tikkinen@sitra.fi::9a217b67-0950-484d-b834-42040d18b12e" providerId="AD" clId="Web-{C3BA0C56-4FCA-69C3-DF90-849CAAF25193}" dt="2022-03-08T18:05:29.968" v="23"/>
        <pc:sldMkLst>
          <pc:docMk/>
          <pc:sldMk cId="3923717123" sldId="277"/>
        </pc:sldMkLst>
      </pc:sldChg>
      <pc:sldChg chg="add">
        <pc:chgData name="Tikkinen Annakaisa" userId="S::annakaisa.tikkinen@sitra.fi::9a217b67-0950-484d-b834-42040d18b12e" providerId="AD" clId="Web-{C3BA0C56-4FCA-69C3-DF90-849CAAF25193}" dt="2022-03-08T18:05:29.999" v="24"/>
        <pc:sldMkLst>
          <pc:docMk/>
          <pc:sldMk cId="772763141" sldId="278"/>
        </pc:sldMkLst>
      </pc:sldChg>
      <pc:sldChg chg="add">
        <pc:chgData name="Tikkinen Annakaisa" userId="S::annakaisa.tikkinen@sitra.fi::9a217b67-0950-484d-b834-42040d18b12e" providerId="AD" clId="Web-{C3BA0C56-4FCA-69C3-DF90-849CAAF25193}" dt="2022-03-08T18:05:30.077" v="25"/>
        <pc:sldMkLst>
          <pc:docMk/>
          <pc:sldMk cId="2013446823" sldId="279"/>
        </pc:sldMkLst>
      </pc:sldChg>
      <pc:sldChg chg="add">
        <pc:chgData name="Tikkinen Annakaisa" userId="S::annakaisa.tikkinen@sitra.fi::9a217b67-0950-484d-b834-42040d18b12e" providerId="AD" clId="Web-{C3BA0C56-4FCA-69C3-DF90-849CAAF25193}" dt="2022-03-08T18:05:30.093" v="26"/>
        <pc:sldMkLst>
          <pc:docMk/>
          <pc:sldMk cId="2244826140" sldId="280"/>
        </pc:sldMkLst>
      </pc:sldChg>
      <pc:sldChg chg="add">
        <pc:chgData name="Tikkinen Annakaisa" userId="S::annakaisa.tikkinen@sitra.fi::9a217b67-0950-484d-b834-42040d18b12e" providerId="AD" clId="Web-{C3BA0C56-4FCA-69C3-DF90-849CAAF25193}" dt="2022-03-08T18:05:30.187" v="27"/>
        <pc:sldMkLst>
          <pc:docMk/>
          <pc:sldMk cId="3886429113" sldId="281"/>
        </pc:sldMkLst>
      </pc:sldChg>
      <pc:sldChg chg="add">
        <pc:chgData name="Tikkinen Annakaisa" userId="S::annakaisa.tikkinen@sitra.fi::9a217b67-0950-484d-b834-42040d18b12e" providerId="AD" clId="Web-{C3BA0C56-4FCA-69C3-DF90-849CAAF25193}" dt="2022-03-08T18:05:30.202" v="28"/>
        <pc:sldMkLst>
          <pc:docMk/>
          <pc:sldMk cId="2074868088" sldId="282"/>
        </pc:sldMkLst>
      </pc:sldChg>
      <pc:sldChg chg="add">
        <pc:chgData name="Tikkinen Annakaisa" userId="S::annakaisa.tikkinen@sitra.fi::9a217b67-0950-484d-b834-42040d18b12e" providerId="AD" clId="Web-{C3BA0C56-4FCA-69C3-DF90-849CAAF25193}" dt="2022-03-08T18:05:30.280" v="29"/>
        <pc:sldMkLst>
          <pc:docMk/>
          <pc:sldMk cId="2446152951" sldId="283"/>
        </pc:sldMkLst>
      </pc:sldChg>
      <pc:sldChg chg="add">
        <pc:chgData name="Tikkinen Annakaisa" userId="S::annakaisa.tikkinen@sitra.fi::9a217b67-0950-484d-b834-42040d18b12e" providerId="AD" clId="Web-{C3BA0C56-4FCA-69C3-DF90-849CAAF25193}" dt="2022-03-08T18:05:30.327" v="30"/>
        <pc:sldMkLst>
          <pc:docMk/>
          <pc:sldMk cId="4165896956" sldId="284"/>
        </pc:sldMkLst>
      </pc:sldChg>
      <pc:sldChg chg="add">
        <pc:chgData name="Tikkinen Annakaisa" userId="S::annakaisa.tikkinen@sitra.fi::9a217b67-0950-484d-b834-42040d18b12e" providerId="AD" clId="Web-{C3BA0C56-4FCA-69C3-DF90-849CAAF25193}" dt="2022-03-08T18:05:30.343" v="31"/>
        <pc:sldMkLst>
          <pc:docMk/>
          <pc:sldMk cId="3962935058" sldId="285"/>
        </pc:sldMkLst>
      </pc:sldChg>
      <pc:sldChg chg="add">
        <pc:chgData name="Tikkinen Annakaisa" userId="S::annakaisa.tikkinen@sitra.fi::9a217b67-0950-484d-b834-42040d18b12e" providerId="AD" clId="Web-{C3BA0C56-4FCA-69C3-DF90-849CAAF25193}" dt="2022-03-08T18:05:30.405" v="32"/>
        <pc:sldMkLst>
          <pc:docMk/>
          <pc:sldMk cId="746939164" sldId="286"/>
        </pc:sldMkLst>
      </pc:sldChg>
      <pc:sldChg chg="new del">
        <pc:chgData name="Tikkinen Annakaisa" userId="S::annakaisa.tikkinen@sitra.fi::9a217b67-0950-484d-b834-42040d18b12e" providerId="AD" clId="Web-{C3BA0C56-4FCA-69C3-DF90-849CAAF25193}" dt="2022-03-08T18:05:40.984" v="34"/>
        <pc:sldMkLst>
          <pc:docMk/>
          <pc:sldMk cId="3865384273" sldId="287"/>
        </pc:sldMkLst>
      </pc:sldChg>
    </pc:docChg>
  </pc:docChgLst>
  <pc:docChgLst>
    <pc:chgData name="Tikkinen Annakaisa" userId="S::annakaisa.tikkinen@sitra.fi::9a217b67-0950-484d-b834-42040d18b12e" providerId="AD" clId="Web-{06A2AA1F-172E-E563-631C-1A3082F0A99C}"/>
    <pc:docChg chg="addSld delSld">
      <pc:chgData name="Tikkinen Annakaisa" userId="S::annakaisa.tikkinen@sitra.fi::9a217b67-0950-484d-b834-42040d18b12e" providerId="AD" clId="Web-{06A2AA1F-172E-E563-631C-1A3082F0A99C}" dt="2022-03-09T06:49:50.265" v="48"/>
      <pc:docMkLst>
        <pc:docMk/>
      </pc:docMkLst>
      <pc:sldChg chg="add">
        <pc:chgData name="Tikkinen Annakaisa" userId="S::annakaisa.tikkinen@sitra.fi::9a217b67-0950-484d-b834-42040d18b12e" providerId="AD" clId="Web-{06A2AA1F-172E-E563-631C-1A3082F0A99C}" dt="2022-03-09T06:48:54.653" v="25"/>
        <pc:sldMkLst>
          <pc:docMk/>
          <pc:sldMk cId="2295848778" sldId="256"/>
        </pc:sldMkLst>
      </pc:sldChg>
      <pc:sldChg chg="add">
        <pc:chgData name="Tikkinen Annakaisa" userId="S::annakaisa.tikkinen@sitra.fi::9a217b67-0950-484d-b834-42040d18b12e" providerId="AD" clId="Web-{06A2AA1F-172E-E563-631C-1A3082F0A99C}" dt="2022-03-09T06:48:54.747" v="26"/>
        <pc:sldMkLst>
          <pc:docMk/>
          <pc:sldMk cId="54271848" sldId="257"/>
        </pc:sldMkLst>
      </pc:sldChg>
      <pc:sldChg chg="add">
        <pc:chgData name="Tikkinen Annakaisa" userId="S::annakaisa.tikkinen@sitra.fi::9a217b67-0950-484d-b834-42040d18b12e" providerId="AD" clId="Web-{06A2AA1F-172E-E563-631C-1A3082F0A99C}" dt="2022-03-09T06:48:54.887" v="27"/>
        <pc:sldMkLst>
          <pc:docMk/>
          <pc:sldMk cId="2492579030" sldId="258"/>
        </pc:sldMkLst>
      </pc:sldChg>
      <pc:sldChg chg="add">
        <pc:chgData name="Tikkinen Annakaisa" userId="S::annakaisa.tikkinen@sitra.fi::9a217b67-0950-484d-b834-42040d18b12e" providerId="AD" clId="Web-{06A2AA1F-172E-E563-631C-1A3082F0A99C}" dt="2022-03-09T06:48:54.919" v="28"/>
        <pc:sldMkLst>
          <pc:docMk/>
          <pc:sldMk cId="3717034189" sldId="259"/>
        </pc:sldMkLst>
      </pc:sldChg>
      <pc:sldChg chg="add">
        <pc:chgData name="Tikkinen Annakaisa" userId="S::annakaisa.tikkinen@sitra.fi::9a217b67-0950-484d-b834-42040d18b12e" providerId="AD" clId="Web-{06A2AA1F-172E-E563-631C-1A3082F0A99C}" dt="2022-03-09T06:48:54.981" v="29"/>
        <pc:sldMkLst>
          <pc:docMk/>
          <pc:sldMk cId="2624600223" sldId="260"/>
        </pc:sldMkLst>
      </pc:sldChg>
      <pc:sldChg chg="add">
        <pc:chgData name="Tikkinen Annakaisa" userId="S::annakaisa.tikkinen@sitra.fi::9a217b67-0950-484d-b834-42040d18b12e" providerId="AD" clId="Web-{06A2AA1F-172E-E563-631C-1A3082F0A99C}" dt="2022-03-09T06:48:54.997" v="30"/>
        <pc:sldMkLst>
          <pc:docMk/>
          <pc:sldMk cId="4294520741" sldId="261"/>
        </pc:sldMkLst>
      </pc:sldChg>
      <pc:sldChg chg="add">
        <pc:chgData name="Tikkinen Annakaisa" userId="S::annakaisa.tikkinen@sitra.fi::9a217b67-0950-484d-b834-42040d18b12e" providerId="AD" clId="Web-{06A2AA1F-172E-E563-631C-1A3082F0A99C}" dt="2022-03-09T06:48:55.059" v="31"/>
        <pc:sldMkLst>
          <pc:docMk/>
          <pc:sldMk cId="3072267830" sldId="262"/>
        </pc:sldMkLst>
      </pc:sldChg>
      <pc:sldChg chg="add">
        <pc:chgData name="Tikkinen Annakaisa" userId="S::annakaisa.tikkinen@sitra.fi::9a217b67-0950-484d-b834-42040d18b12e" providerId="AD" clId="Web-{06A2AA1F-172E-E563-631C-1A3082F0A99C}" dt="2022-03-09T06:48:55.090" v="32"/>
        <pc:sldMkLst>
          <pc:docMk/>
          <pc:sldMk cId="2301389991" sldId="263"/>
        </pc:sldMkLst>
      </pc:sldChg>
      <pc:sldChg chg="add">
        <pc:chgData name="Tikkinen Annakaisa" userId="S::annakaisa.tikkinen@sitra.fi::9a217b67-0950-484d-b834-42040d18b12e" providerId="AD" clId="Web-{06A2AA1F-172E-E563-631C-1A3082F0A99C}" dt="2022-03-09T06:48:55.122" v="33"/>
        <pc:sldMkLst>
          <pc:docMk/>
          <pc:sldMk cId="2815172750" sldId="264"/>
        </pc:sldMkLst>
      </pc:sldChg>
      <pc:sldChg chg="add">
        <pc:chgData name="Tikkinen Annakaisa" userId="S::annakaisa.tikkinen@sitra.fi::9a217b67-0950-484d-b834-42040d18b12e" providerId="AD" clId="Web-{06A2AA1F-172E-E563-631C-1A3082F0A99C}" dt="2022-03-09T06:48:55.137" v="34"/>
        <pc:sldMkLst>
          <pc:docMk/>
          <pc:sldMk cId="3236755443" sldId="265"/>
        </pc:sldMkLst>
      </pc:sldChg>
      <pc:sldChg chg="add">
        <pc:chgData name="Tikkinen Annakaisa" userId="S::annakaisa.tikkinen@sitra.fi::9a217b67-0950-484d-b834-42040d18b12e" providerId="AD" clId="Web-{06A2AA1F-172E-E563-631C-1A3082F0A99C}" dt="2022-03-09T06:48:55.169" v="35"/>
        <pc:sldMkLst>
          <pc:docMk/>
          <pc:sldMk cId="2810494062" sldId="266"/>
        </pc:sldMkLst>
      </pc:sldChg>
      <pc:sldChg chg="add">
        <pc:chgData name="Tikkinen Annakaisa" userId="S::annakaisa.tikkinen@sitra.fi::9a217b67-0950-484d-b834-42040d18b12e" providerId="AD" clId="Web-{06A2AA1F-172E-E563-631C-1A3082F0A99C}" dt="2022-03-09T06:48:55.247" v="36"/>
        <pc:sldMkLst>
          <pc:docMk/>
          <pc:sldMk cId="1136090694" sldId="267"/>
        </pc:sldMkLst>
      </pc:sldChg>
      <pc:sldChg chg="add">
        <pc:chgData name="Tikkinen Annakaisa" userId="S::annakaisa.tikkinen@sitra.fi::9a217b67-0950-484d-b834-42040d18b12e" providerId="AD" clId="Web-{06A2AA1F-172E-E563-631C-1A3082F0A99C}" dt="2022-03-09T06:48:55.340" v="37"/>
        <pc:sldMkLst>
          <pc:docMk/>
          <pc:sldMk cId="1571278573" sldId="268"/>
        </pc:sldMkLst>
      </pc:sldChg>
      <pc:sldChg chg="add">
        <pc:chgData name="Tikkinen Annakaisa" userId="S::annakaisa.tikkinen@sitra.fi::9a217b67-0950-484d-b834-42040d18b12e" providerId="AD" clId="Web-{06A2AA1F-172E-E563-631C-1A3082F0A99C}" dt="2022-03-09T06:48:55.434" v="38"/>
        <pc:sldMkLst>
          <pc:docMk/>
          <pc:sldMk cId="4147473584" sldId="269"/>
        </pc:sldMkLst>
      </pc:sldChg>
      <pc:sldChg chg="add">
        <pc:chgData name="Tikkinen Annakaisa" userId="S::annakaisa.tikkinen@sitra.fi::9a217b67-0950-484d-b834-42040d18b12e" providerId="AD" clId="Web-{06A2AA1F-172E-E563-631C-1A3082F0A99C}" dt="2022-03-09T06:48:55.528" v="39"/>
        <pc:sldMkLst>
          <pc:docMk/>
          <pc:sldMk cId="2168733276" sldId="270"/>
        </pc:sldMkLst>
      </pc:sldChg>
      <pc:sldChg chg="add">
        <pc:chgData name="Tikkinen Annakaisa" userId="S::annakaisa.tikkinen@sitra.fi::9a217b67-0950-484d-b834-42040d18b12e" providerId="AD" clId="Web-{06A2AA1F-172E-E563-631C-1A3082F0A99C}" dt="2022-03-09T06:48:55.606" v="40"/>
        <pc:sldMkLst>
          <pc:docMk/>
          <pc:sldMk cId="250882830" sldId="271"/>
        </pc:sldMkLst>
      </pc:sldChg>
      <pc:sldChg chg="add">
        <pc:chgData name="Tikkinen Annakaisa" userId="S::annakaisa.tikkinen@sitra.fi::9a217b67-0950-484d-b834-42040d18b12e" providerId="AD" clId="Web-{06A2AA1F-172E-E563-631C-1A3082F0A99C}" dt="2022-03-09T06:48:55.637" v="41"/>
        <pc:sldMkLst>
          <pc:docMk/>
          <pc:sldMk cId="831038509" sldId="272"/>
        </pc:sldMkLst>
      </pc:sldChg>
      <pc:sldChg chg="add">
        <pc:chgData name="Tikkinen Annakaisa" userId="S::annakaisa.tikkinen@sitra.fi::9a217b67-0950-484d-b834-42040d18b12e" providerId="AD" clId="Web-{06A2AA1F-172E-E563-631C-1A3082F0A99C}" dt="2022-03-09T06:48:55.669" v="42"/>
        <pc:sldMkLst>
          <pc:docMk/>
          <pc:sldMk cId="1296485407" sldId="273"/>
        </pc:sldMkLst>
      </pc:sldChg>
      <pc:sldChg chg="add">
        <pc:chgData name="Tikkinen Annakaisa" userId="S::annakaisa.tikkinen@sitra.fi::9a217b67-0950-484d-b834-42040d18b12e" providerId="AD" clId="Web-{06A2AA1F-172E-E563-631C-1A3082F0A99C}" dt="2022-03-09T06:48:55.731" v="43"/>
        <pc:sldMkLst>
          <pc:docMk/>
          <pc:sldMk cId="3293963739" sldId="274"/>
        </pc:sldMkLst>
      </pc:sldChg>
      <pc:sldChg chg="add">
        <pc:chgData name="Tikkinen Annakaisa" userId="S::annakaisa.tikkinen@sitra.fi::9a217b67-0950-484d-b834-42040d18b12e" providerId="AD" clId="Web-{06A2AA1F-172E-E563-631C-1A3082F0A99C}" dt="2022-03-09T06:48:55.762" v="44"/>
        <pc:sldMkLst>
          <pc:docMk/>
          <pc:sldMk cId="2698895199" sldId="275"/>
        </pc:sldMkLst>
      </pc:sldChg>
      <pc:sldChg chg="add">
        <pc:chgData name="Tikkinen Annakaisa" userId="S::annakaisa.tikkinen@sitra.fi::9a217b67-0950-484d-b834-42040d18b12e" providerId="AD" clId="Web-{06A2AA1F-172E-E563-631C-1A3082F0A99C}" dt="2022-03-09T06:48:56.278" v="45"/>
        <pc:sldMkLst>
          <pc:docMk/>
          <pc:sldMk cId="234658288" sldId="276"/>
        </pc:sldMkLst>
      </pc:sldChg>
      <pc:sldChg chg="add">
        <pc:chgData name="Tikkinen Annakaisa" userId="S::annakaisa.tikkinen@sitra.fi::9a217b67-0950-484d-b834-42040d18b12e" providerId="AD" clId="Web-{06A2AA1F-172E-E563-631C-1A3082F0A99C}" dt="2022-03-09T06:48:56.325" v="46"/>
        <pc:sldMkLst>
          <pc:docMk/>
          <pc:sldMk cId="3041395317" sldId="277"/>
        </pc:sldMkLst>
      </pc:sldChg>
      <pc:sldChg chg="new del">
        <pc:chgData name="Tikkinen Annakaisa" userId="S::annakaisa.tikkinen@sitra.fi::9a217b67-0950-484d-b834-42040d18b12e" providerId="AD" clId="Web-{06A2AA1F-172E-E563-631C-1A3082F0A99C}" dt="2022-03-09T06:49:50.265" v="48"/>
        <pc:sldMkLst>
          <pc:docMk/>
          <pc:sldMk cId="4224203102" sldId="278"/>
        </pc:sldMkLst>
      </pc:sldChg>
      <pc:sldChg chg="del">
        <pc:chgData name="Tikkinen Annakaisa" userId="S::annakaisa.tikkinen@sitra.fi::9a217b67-0950-484d-b834-42040d18b12e" providerId="AD" clId="Web-{06A2AA1F-172E-E563-631C-1A3082F0A99C}" dt="2022-03-09T06:48:46.246" v="2"/>
        <pc:sldMkLst>
          <pc:docMk/>
          <pc:sldMk cId="3061034823" sldId="287"/>
        </pc:sldMkLst>
      </pc:sldChg>
      <pc:sldChg chg="del">
        <pc:chgData name="Tikkinen Annakaisa" userId="S::annakaisa.tikkinen@sitra.fi::9a217b67-0950-484d-b834-42040d18b12e" providerId="AD" clId="Web-{06A2AA1F-172E-E563-631C-1A3082F0A99C}" dt="2022-03-09T06:48:46.246" v="3"/>
        <pc:sldMkLst>
          <pc:docMk/>
          <pc:sldMk cId="1177942254" sldId="288"/>
        </pc:sldMkLst>
      </pc:sldChg>
      <pc:sldChg chg="del">
        <pc:chgData name="Tikkinen Annakaisa" userId="S::annakaisa.tikkinen@sitra.fi::9a217b67-0950-484d-b834-42040d18b12e" providerId="AD" clId="Web-{06A2AA1F-172E-E563-631C-1A3082F0A99C}" dt="2022-03-09T06:48:46.246" v="4"/>
        <pc:sldMkLst>
          <pc:docMk/>
          <pc:sldMk cId="3065864114" sldId="289"/>
        </pc:sldMkLst>
      </pc:sldChg>
      <pc:sldChg chg="del">
        <pc:chgData name="Tikkinen Annakaisa" userId="S::annakaisa.tikkinen@sitra.fi::9a217b67-0950-484d-b834-42040d18b12e" providerId="AD" clId="Web-{06A2AA1F-172E-E563-631C-1A3082F0A99C}" dt="2022-03-09T06:48:46.246" v="5"/>
        <pc:sldMkLst>
          <pc:docMk/>
          <pc:sldMk cId="4255562250" sldId="290"/>
        </pc:sldMkLst>
      </pc:sldChg>
      <pc:sldChg chg="del">
        <pc:chgData name="Tikkinen Annakaisa" userId="S::annakaisa.tikkinen@sitra.fi::9a217b67-0950-484d-b834-42040d18b12e" providerId="AD" clId="Web-{06A2AA1F-172E-E563-631C-1A3082F0A99C}" dt="2022-03-09T06:48:46.262" v="6"/>
        <pc:sldMkLst>
          <pc:docMk/>
          <pc:sldMk cId="429471784" sldId="291"/>
        </pc:sldMkLst>
      </pc:sldChg>
      <pc:sldChg chg="del">
        <pc:chgData name="Tikkinen Annakaisa" userId="S::annakaisa.tikkinen@sitra.fi::9a217b67-0950-484d-b834-42040d18b12e" providerId="AD" clId="Web-{06A2AA1F-172E-E563-631C-1A3082F0A99C}" dt="2022-03-09T06:48:46.262" v="7"/>
        <pc:sldMkLst>
          <pc:docMk/>
          <pc:sldMk cId="1840393300" sldId="292"/>
        </pc:sldMkLst>
      </pc:sldChg>
      <pc:sldChg chg="del">
        <pc:chgData name="Tikkinen Annakaisa" userId="S::annakaisa.tikkinen@sitra.fi::9a217b67-0950-484d-b834-42040d18b12e" providerId="AD" clId="Web-{06A2AA1F-172E-E563-631C-1A3082F0A99C}" dt="2022-03-09T06:48:46.262" v="8"/>
        <pc:sldMkLst>
          <pc:docMk/>
          <pc:sldMk cId="3140218585" sldId="293"/>
        </pc:sldMkLst>
      </pc:sldChg>
      <pc:sldChg chg="del">
        <pc:chgData name="Tikkinen Annakaisa" userId="S::annakaisa.tikkinen@sitra.fi::9a217b67-0950-484d-b834-42040d18b12e" providerId="AD" clId="Web-{06A2AA1F-172E-E563-631C-1A3082F0A99C}" dt="2022-03-09T06:48:46.262" v="9"/>
        <pc:sldMkLst>
          <pc:docMk/>
          <pc:sldMk cId="2267111309" sldId="294"/>
        </pc:sldMkLst>
      </pc:sldChg>
      <pc:sldChg chg="del">
        <pc:chgData name="Tikkinen Annakaisa" userId="S::annakaisa.tikkinen@sitra.fi::9a217b67-0950-484d-b834-42040d18b12e" providerId="AD" clId="Web-{06A2AA1F-172E-E563-631C-1A3082F0A99C}" dt="2022-03-09T06:48:46.262" v="10"/>
        <pc:sldMkLst>
          <pc:docMk/>
          <pc:sldMk cId="643350359" sldId="295"/>
        </pc:sldMkLst>
      </pc:sldChg>
      <pc:sldChg chg="del">
        <pc:chgData name="Tikkinen Annakaisa" userId="S::annakaisa.tikkinen@sitra.fi::9a217b67-0950-484d-b834-42040d18b12e" providerId="AD" clId="Web-{06A2AA1F-172E-E563-631C-1A3082F0A99C}" dt="2022-03-09T06:48:46.262" v="11"/>
        <pc:sldMkLst>
          <pc:docMk/>
          <pc:sldMk cId="877629352" sldId="296"/>
        </pc:sldMkLst>
      </pc:sldChg>
      <pc:sldChg chg="del">
        <pc:chgData name="Tikkinen Annakaisa" userId="S::annakaisa.tikkinen@sitra.fi::9a217b67-0950-484d-b834-42040d18b12e" providerId="AD" clId="Web-{06A2AA1F-172E-E563-631C-1A3082F0A99C}" dt="2022-03-09T06:48:46.262" v="12"/>
        <pc:sldMkLst>
          <pc:docMk/>
          <pc:sldMk cId="122577245" sldId="297"/>
        </pc:sldMkLst>
      </pc:sldChg>
      <pc:sldChg chg="del">
        <pc:chgData name="Tikkinen Annakaisa" userId="S::annakaisa.tikkinen@sitra.fi::9a217b67-0950-484d-b834-42040d18b12e" providerId="AD" clId="Web-{06A2AA1F-172E-E563-631C-1A3082F0A99C}" dt="2022-03-09T06:48:46.262" v="13"/>
        <pc:sldMkLst>
          <pc:docMk/>
          <pc:sldMk cId="3642726096" sldId="298"/>
        </pc:sldMkLst>
      </pc:sldChg>
      <pc:sldChg chg="del">
        <pc:chgData name="Tikkinen Annakaisa" userId="S::annakaisa.tikkinen@sitra.fi::9a217b67-0950-484d-b834-42040d18b12e" providerId="AD" clId="Web-{06A2AA1F-172E-E563-631C-1A3082F0A99C}" dt="2022-03-09T06:48:46.262" v="14"/>
        <pc:sldMkLst>
          <pc:docMk/>
          <pc:sldMk cId="3374184785" sldId="299"/>
        </pc:sldMkLst>
      </pc:sldChg>
      <pc:sldChg chg="del">
        <pc:chgData name="Tikkinen Annakaisa" userId="S::annakaisa.tikkinen@sitra.fi::9a217b67-0950-484d-b834-42040d18b12e" providerId="AD" clId="Web-{06A2AA1F-172E-E563-631C-1A3082F0A99C}" dt="2022-03-09T06:48:46.262" v="15"/>
        <pc:sldMkLst>
          <pc:docMk/>
          <pc:sldMk cId="2901704934" sldId="300"/>
        </pc:sldMkLst>
      </pc:sldChg>
      <pc:sldChg chg="del">
        <pc:chgData name="Tikkinen Annakaisa" userId="S::annakaisa.tikkinen@sitra.fi::9a217b67-0950-484d-b834-42040d18b12e" providerId="AD" clId="Web-{06A2AA1F-172E-E563-631C-1A3082F0A99C}" dt="2022-03-09T06:48:46.262" v="16"/>
        <pc:sldMkLst>
          <pc:docMk/>
          <pc:sldMk cId="3952251254" sldId="301"/>
        </pc:sldMkLst>
      </pc:sldChg>
      <pc:sldChg chg="del">
        <pc:chgData name="Tikkinen Annakaisa" userId="S::annakaisa.tikkinen@sitra.fi::9a217b67-0950-484d-b834-42040d18b12e" providerId="AD" clId="Web-{06A2AA1F-172E-E563-631C-1A3082F0A99C}" dt="2022-03-09T06:48:46.262" v="17"/>
        <pc:sldMkLst>
          <pc:docMk/>
          <pc:sldMk cId="1177031338" sldId="302"/>
        </pc:sldMkLst>
      </pc:sldChg>
      <pc:sldChg chg="del">
        <pc:chgData name="Tikkinen Annakaisa" userId="S::annakaisa.tikkinen@sitra.fi::9a217b67-0950-484d-b834-42040d18b12e" providerId="AD" clId="Web-{06A2AA1F-172E-E563-631C-1A3082F0A99C}" dt="2022-03-09T06:48:46.262" v="18"/>
        <pc:sldMkLst>
          <pc:docMk/>
          <pc:sldMk cId="2088233091" sldId="303"/>
        </pc:sldMkLst>
      </pc:sldChg>
      <pc:sldChg chg="del">
        <pc:chgData name="Tikkinen Annakaisa" userId="S::annakaisa.tikkinen@sitra.fi::9a217b67-0950-484d-b834-42040d18b12e" providerId="AD" clId="Web-{06A2AA1F-172E-E563-631C-1A3082F0A99C}" dt="2022-03-09T06:48:46.262" v="19"/>
        <pc:sldMkLst>
          <pc:docMk/>
          <pc:sldMk cId="1111083733" sldId="304"/>
        </pc:sldMkLst>
      </pc:sldChg>
      <pc:sldChg chg="del">
        <pc:chgData name="Tikkinen Annakaisa" userId="S::annakaisa.tikkinen@sitra.fi::9a217b67-0950-484d-b834-42040d18b12e" providerId="AD" clId="Web-{06A2AA1F-172E-E563-631C-1A3082F0A99C}" dt="2022-03-09T06:48:46.262" v="20"/>
        <pc:sldMkLst>
          <pc:docMk/>
          <pc:sldMk cId="3288788144" sldId="305"/>
        </pc:sldMkLst>
      </pc:sldChg>
      <pc:sldChg chg="del">
        <pc:chgData name="Tikkinen Annakaisa" userId="S::annakaisa.tikkinen@sitra.fi::9a217b67-0950-484d-b834-42040d18b12e" providerId="AD" clId="Web-{06A2AA1F-172E-E563-631C-1A3082F0A99C}" dt="2022-03-09T06:48:46.262" v="21"/>
        <pc:sldMkLst>
          <pc:docMk/>
          <pc:sldMk cId="3952153969" sldId="306"/>
        </pc:sldMkLst>
      </pc:sldChg>
      <pc:sldChg chg="del">
        <pc:chgData name="Tikkinen Annakaisa" userId="S::annakaisa.tikkinen@sitra.fi::9a217b67-0950-484d-b834-42040d18b12e" providerId="AD" clId="Web-{06A2AA1F-172E-E563-631C-1A3082F0A99C}" dt="2022-03-09T06:48:46.262" v="22"/>
        <pc:sldMkLst>
          <pc:docMk/>
          <pc:sldMk cId="846296245" sldId="307"/>
        </pc:sldMkLst>
      </pc:sldChg>
      <pc:sldChg chg="del">
        <pc:chgData name="Tikkinen Annakaisa" userId="S::annakaisa.tikkinen@sitra.fi::9a217b67-0950-484d-b834-42040d18b12e" providerId="AD" clId="Web-{06A2AA1F-172E-E563-631C-1A3082F0A99C}" dt="2022-03-09T06:48:46.277" v="23"/>
        <pc:sldMkLst>
          <pc:docMk/>
          <pc:sldMk cId="2706735906" sldId="308"/>
        </pc:sldMkLst>
      </pc:sldChg>
      <pc:sldChg chg="del">
        <pc:chgData name="Tikkinen Annakaisa" userId="S::annakaisa.tikkinen@sitra.fi::9a217b67-0950-484d-b834-42040d18b12e" providerId="AD" clId="Web-{06A2AA1F-172E-E563-631C-1A3082F0A99C}" dt="2022-03-09T06:48:46.277" v="24"/>
        <pc:sldMkLst>
          <pc:docMk/>
          <pc:sldMk cId="1619629029" sldId="309"/>
        </pc:sldMkLst>
      </pc:sldChg>
      <pc:sldChg chg="new del">
        <pc:chgData name="Tikkinen Annakaisa" userId="S::annakaisa.tikkinen@sitra.fi::9a217b67-0950-484d-b834-42040d18b12e" providerId="AD" clId="Web-{06A2AA1F-172E-E563-631C-1A3082F0A99C}" dt="2022-03-09T06:35:39.016" v="1"/>
        <pc:sldMkLst>
          <pc:docMk/>
          <pc:sldMk cId="4199235637" sldId="310"/>
        </pc:sldMkLst>
      </pc:sldChg>
    </pc:docChg>
  </pc:docChgLst>
  <pc:docChgLst>
    <pc:chgData name="Tikkinen Annakaisa" userId="S::annakaisa.tikkinen@sitra.fi::9a217b67-0950-484d-b834-42040d18b12e" providerId="AD" clId="Web-{5D4E653F-790F-6103-1F1A-3F83D8B29301}"/>
    <pc:docChg chg="addSld delSld modSld">
      <pc:chgData name="Tikkinen Annakaisa" userId="S::annakaisa.tikkinen@sitra.fi::9a217b67-0950-484d-b834-42040d18b12e" providerId="AD" clId="Web-{5D4E653F-790F-6103-1F1A-3F83D8B29301}" dt="2022-03-14T12:01:04.252" v="181"/>
      <pc:docMkLst>
        <pc:docMk/>
      </pc:docMkLst>
      <pc:sldChg chg="del modNotes">
        <pc:chgData name="Tikkinen Annakaisa" userId="S::annakaisa.tikkinen@sitra.fi::9a217b67-0950-484d-b834-42040d18b12e" providerId="AD" clId="Web-{5D4E653F-790F-6103-1F1A-3F83D8B29301}" dt="2022-03-14T12:01:04.252" v="181"/>
        <pc:sldMkLst>
          <pc:docMk/>
          <pc:sldMk cId="54271848" sldId="257"/>
        </pc:sldMkLst>
      </pc:sldChg>
      <pc:sldChg chg="modNotes">
        <pc:chgData name="Tikkinen Annakaisa" userId="S::annakaisa.tikkinen@sitra.fi::9a217b67-0950-484d-b834-42040d18b12e" providerId="AD" clId="Web-{5D4E653F-790F-6103-1F1A-3F83D8B29301}" dt="2022-03-14T11:37:44.433" v="88"/>
        <pc:sldMkLst>
          <pc:docMk/>
          <pc:sldMk cId="1136090694" sldId="267"/>
        </pc:sldMkLst>
      </pc:sldChg>
      <pc:sldChg chg="modNotes">
        <pc:chgData name="Tikkinen Annakaisa" userId="S::annakaisa.tikkinen@sitra.fi::9a217b67-0950-484d-b834-42040d18b12e" providerId="AD" clId="Web-{5D4E653F-790F-6103-1F1A-3F83D8B29301}" dt="2022-03-14T11:37:42.152" v="87"/>
        <pc:sldMkLst>
          <pc:docMk/>
          <pc:sldMk cId="1571278573" sldId="268"/>
        </pc:sldMkLst>
      </pc:sldChg>
      <pc:sldChg chg="modNotes">
        <pc:chgData name="Tikkinen Annakaisa" userId="S::annakaisa.tikkinen@sitra.fi::9a217b67-0950-484d-b834-42040d18b12e" providerId="AD" clId="Web-{5D4E653F-790F-6103-1F1A-3F83D8B29301}" dt="2022-03-14T11:33:10.290" v="73"/>
        <pc:sldMkLst>
          <pc:docMk/>
          <pc:sldMk cId="4147473584" sldId="269"/>
        </pc:sldMkLst>
      </pc:sldChg>
      <pc:sldChg chg="modNotes">
        <pc:chgData name="Tikkinen Annakaisa" userId="S::annakaisa.tikkinen@sitra.fi::9a217b67-0950-484d-b834-42040d18b12e" providerId="AD" clId="Web-{5D4E653F-790F-6103-1F1A-3F83D8B29301}" dt="2022-03-14T11:28:58.024" v="62"/>
        <pc:sldMkLst>
          <pc:docMk/>
          <pc:sldMk cId="2168733276" sldId="270"/>
        </pc:sldMkLst>
      </pc:sldChg>
      <pc:sldChg chg="modNotes">
        <pc:chgData name="Tikkinen Annakaisa" userId="S::annakaisa.tikkinen@sitra.fi::9a217b67-0950-484d-b834-42040d18b12e" providerId="AD" clId="Web-{5D4E653F-790F-6103-1F1A-3F83D8B29301}" dt="2022-03-14T11:29:10.243" v="66"/>
        <pc:sldMkLst>
          <pc:docMk/>
          <pc:sldMk cId="250882830" sldId="271"/>
        </pc:sldMkLst>
      </pc:sldChg>
      <pc:sldChg chg="addSp delSp modSp new modNotes">
        <pc:chgData name="Tikkinen Annakaisa" userId="S::annakaisa.tikkinen@sitra.fi::9a217b67-0950-484d-b834-42040d18b12e" providerId="AD" clId="Web-{5D4E653F-790F-6103-1F1A-3F83D8B29301}" dt="2022-03-14T12:01:02.392" v="180"/>
        <pc:sldMkLst>
          <pc:docMk/>
          <pc:sldMk cId="949594093" sldId="278"/>
        </pc:sldMkLst>
        <pc:spChg chg="del">
          <ac:chgData name="Tikkinen Annakaisa" userId="S::annakaisa.tikkinen@sitra.fi::9a217b67-0950-484d-b834-42040d18b12e" providerId="AD" clId="Web-{5D4E653F-790F-6103-1F1A-3F83D8B29301}" dt="2022-03-14T11:59:58.516" v="175"/>
          <ac:spMkLst>
            <pc:docMk/>
            <pc:sldMk cId="949594093" sldId="278"/>
            <ac:spMk id="2" creationId="{2AB121E6-F3BE-4A68-BC36-165C145FEDFF}"/>
          </ac:spMkLst>
        </pc:spChg>
        <pc:picChg chg="add mod">
          <ac:chgData name="Tikkinen Annakaisa" userId="S::annakaisa.tikkinen@sitra.fi::9a217b67-0950-484d-b834-42040d18b12e" providerId="AD" clId="Web-{5D4E653F-790F-6103-1F1A-3F83D8B29301}" dt="2022-03-14T12:00:53.236" v="178" actId="14100"/>
          <ac:picMkLst>
            <pc:docMk/>
            <pc:sldMk cId="949594093" sldId="278"/>
            <ac:picMk id="3" creationId="{6327F0A8-6C7E-4FB4-BB4A-00572865FF0D}"/>
          </ac:picMkLst>
        </pc:picChg>
      </pc:sldChg>
      <pc:sldChg chg="addSp delSp modSp new del mod modClrScheme chgLayout">
        <pc:chgData name="Tikkinen Annakaisa" userId="S::annakaisa.tikkinen@sitra.fi::9a217b67-0950-484d-b834-42040d18b12e" providerId="AD" clId="Web-{5D4E653F-790F-6103-1F1A-3F83D8B29301}" dt="2022-03-14T11:59:49.453" v="173"/>
        <pc:sldMkLst>
          <pc:docMk/>
          <pc:sldMk cId="1481004265" sldId="278"/>
        </pc:sldMkLst>
        <pc:spChg chg="del">
          <ac:chgData name="Tikkinen Annakaisa" userId="S::annakaisa.tikkinen@sitra.fi::9a217b67-0950-484d-b834-42040d18b12e" providerId="AD" clId="Web-{5D4E653F-790F-6103-1F1A-3F83D8B29301}" dt="2022-03-14T11:59:07.733" v="169"/>
          <ac:spMkLst>
            <pc:docMk/>
            <pc:sldMk cId="1481004265" sldId="278"/>
            <ac:spMk id="2" creationId="{2F9FF5BF-203B-4273-99E2-308D3E0255A2}"/>
          </ac:spMkLst>
        </pc:spChg>
        <pc:picChg chg="add del mod">
          <ac:chgData name="Tikkinen Annakaisa" userId="S::annakaisa.tikkinen@sitra.fi::9a217b67-0950-484d-b834-42040d18b12e" providerId="AD" clId="Web-{5D4E653F-790F-6103-1F1A-3F83D8B29301}" dt="2022-03-14T11:59:39.734" v="172"/>
          <ac:picMkLst>
            <pc:docMk/>
            <pc:sldMk cId="1481004265" sldId="278"/>
            <ac:picMk id="3" creationId="{C665AE13-6581-4408-945B-2043EA4CC8DC}"/>
          </ac:picMkLst>
        </pc:picChg>
      </pc:sldChg>
    </pc:docChg>
  </pc:docChgLst>
  <pc:docChgLst>
    <pc:chgData clId="Web-{C3BA0C56-4FCA-69C3-DF90-849CAAF25193}"/>
    <pc:docChg chg="addSld addMainMaster">
      <pc:chgData name="" userId="" providerId="" clId="Web-{C3BA0C56-4FCA-69C3-DF90-849CAAF25193}" dt="2022-03-08T17:56:06.248" v="6"/>
      <pc:docMkLst>
        <pc:docMk/>
      </pc:docMkLst>
      <pc:sldChg chg="add">
        <pc:chgData name="" userId="" providerId="" clId="Web-{C3BA0C56-4FCA-69C3-DF90-849CAAF25193}" dt="2022-03-08T17:56:05.232" v="0"/>
        <pc:sldMkLst>
          <pc:docMk/>
          <pc:sldMk cId="3773365913" sldId="257"/>
        </pc:sldMkLst>
      </pc:sldChg>
      <pc:sldChg chg="add">
        <pc:chgData name="" userId="" providerId="" clId="Web-{C3BA0C56-4FCA-69C3-DF90-849CAAF25193}" dt="2022-03-08T17:56:05.326" v="1"/>
        <pc:sldMkLst>
          <pc:docMk/>
          <pc:sldMk cId="4170303674" sldId="258"/>
        </pc:sldMkLst>
      </pc:sldChg>
      <pc:sldChg chg="add">
        <pc:chgData name="" userId="" providerId="" clId="Web-{C3BA0C56-4FCA-69C3-DF90-849CAAF25193}" dt="2022-03-08T17:56:05.373" v="2"/>
        <pc:sldMkLst>
          <pc:docMk/>
          <pc:sldMk cId="4002690557" sldId="259"/>
        </pc:sldMkLst>
      </pc:sldChg>
      <pc:sldChg chg="add">
        <pc:chgData name="" userId="" providerId="" clId="Web-{C3BA0C56-4FCA-69C3-DF90-849CAAF25193}" dt="2022-03-08T17:56:05.482" v="3"/>
        <pc:sldMkLst>
          <pc:docMk/>
          <pc:sldMk cId="2543061497" sldId="260"/>
        </pc:sldMkLst>
      </pc:sldChg>
      <pc:sldChg chg="add">
        <pc:chgData name="" userId="" providerId="" clId="Web-{C3BA0C56-4FCA-69C3-DF90-849CAAF25193}" dt="2022-03-08T17:56:05.560" v="4"/>
        <pc:sldMkLst>
          <pc:docMk/>
          <pc:sldMk cId="455251107" sldId="261"/>
        </pc:sldMkLst>
      </pc:sldChg>
      <pc:sldChg chg="add">
        <pc:chgData name="" userId="" providerId="" clId="Web-{C3BA0C56-4FCA-69C3-DF90-849CAAF25193}" dt="2022-03-08T17:56:06.201" v="5"/>
        <pc:sldMkLst>
          <pc:docMk/>
          <pc:sldMk cId="1157043943" sldId="262"/>
        </pc:sldMkLst>
      </pc:sldChg>
      <pc:sldChg chg="add">
        <pc:chgData name="" userId="" providerId="" clId="Web-{C3BA0C56-4FCA-69C3-DF90-849CAAF25193}" dt="2022-03-08T17:56:06.248" v="6"/>
        <pc:sldMkLst>
          <pc:docMk/>
          <pc:sldMk cId="2005822651" sldId="263"/>
        </pc:sldMkLst>
      </pc:sldChg>
      <pc:sldMasterChg chg="add addSldLayout">
        <pc:chgData name="" userId="" providerId="" clId="Web-{C3BA0C56-4FCA-69C3-DF90-849CAAF25193}" dt="2022-03-08T17:56:05.232" v="0"/>
        <pc:sldMasterMkLst>
          <pc:docMk/>
          <pc:sldMasterMk cId="0" sldId="2147486217"/>
        </pc:sldMasterMkLst>
        <pc:sldLayoutChg chg="add">
          <pc:chgData name="" userId="" providerId="" clId="Web-{C3BA0C56-4FCA-69C3-DF90-849CAAF25193}" dt="2022-03-08T17:56:05.232" v="0"/>
          <pc:sldLayoutMkLst>
            <pc:docMk/>
            <pc:sldMasterMk cId="0" sldId="2147486217"/>
            <pc:sldLayoutMk cId="2660145950" sldId="2147486208"/>
          </pc:sldLayoutMkLst>
        </pc:sldLayoutChg>
        <pc:sldLayoutChg chg="add">
          <pc:chgData name="" userId="" providerId="" clId="Web-{C3BA0C56-4FCA-69C3-DF90-849CAAF25193}" dt="2022-03-08T17:56:05.232" v="0"/>
          <pc:sldLayoutMkLst>
            <pc:docMk/>
            <pc:sldMasterMk cId="0" sldId="2147486217"/>
            <pc:sldLayoutMk cId="3067653530" sldId="2147486209"/>
          </pc:sldLayoutMkLst>
        </pc:sldLayoutChg>
        <pc:sldLayoutChg chg="add">
          <pc:chgData name="" userId="" providerId="" clId="Web-{C3BA0C56-4FCA-69C3-DF90-849CAAF25193}" dt="2022-03-08T17:56:05.232" v="0"/>
          <pc:sldLayoutMkLst>
            <pc:docMk/>
            <pc:sldMasterMk cId="0" sldId="2147486217"/>
            <pc:sldLayoutMk cId="195139593" sldId="2147486210"/>
          </pc:sldLayoutMkLst>
        </pc:sldLayoutChg>
        <pc:sldLayoutChg chg="add">
          <pc:chgData name="" userId="" providerId="" clId="Web-{C3BA0C56-4FCA-69C3-DF90-849CAAF25193}" dt="2022-03-08T17:56:05.232" v="0"/>
          <pc:sldLayoutMkLst>
            <pc:docMk/>
            <pc:sldMasterMk cId="0" sldId="2147486217"/>
            <pc:sldLayoutMk cId="188978607" sldId="2147486211"/>
          </pc:sldLayoutMkLst>
        </pc:sldLayoutChg>
        <pc:sldLayoutChg chg="add">
          <pc:chgData name="" userId="" providerId="" clId="Web-{C3BA0C56-4FCA-69C3-DF90-849CAAF25193}" dt="2022-03-08T17:56:05.232" v="0"/>
          <pc:sldLayoutMkLst>
            <pc:docMk/>
            <pc:sldMasterMk cId="0" sldId="2147486217"/>
            <pc:sldLayoutMk cId="2202167850" sldId="2147486212"/>
          </pc:sldLayoutMkLst>
        </pc:sldLayoutChg>
        <pc:sldLayoutChg chg="add">
          <pc:chgData name="" userId="" providerId="" clId="Web-{C3BA0C56-4FCA-69C3-DF90-849CAAF25193}" dt="2022-03-08T17:56:05.232" v="0"/>
          <pc:sldLayoutMkLst>
            <pc:docMk/>
            <pc:sldMasterMk cId="0" sldId="2147486217"/>
            <pc:sldLayoutMk cId="505821344" sldId="2147486213"/>
          </pc:sldLayoutMkLst>
        </pc:sldLayoutChg>
        <pc:sldLayoutChg chg="add">
          <pc:chgData name="" userId="" providerId="" clId="Web-{C3BA0C56-4FCA-69C3-DF90-849CAAF25193}" dt="2022-03-08T17:56:05.232" v="0"/>
          <pc:sldLayoutMkLst>
            <pc:docMk/>
            <pc:sldMasterMk cId="0" sldId="2147486217"/>
            <pc:sldLayoutMk cId="555020644" sldId="2147486214"/>
          </pc:sldLayoutMkLst>
        </pc:sldLayoutChg>
        <pc:sldLayoutChg chg="add">
          <pc:chgData name="" userId="" providerId="" clId="Web-{C3BA0C56-4FCA-69C3-DF90-849CAAF25193}" dt="2022-03-08T17:56:05.232" v="0"/>
          <pc:sldLayoutMkLst>
            <pc:docMk/>
            <pc:sldMasterMk cId="0" sldId="2147486217"/>
            <pc:sldLayoutMk cId="3785222552" sldId="2147486215"/>
          </pc:sldLayoutMkLst>
        </pc:sldLayoutChg>
        <pc:sldLayoutChg chg="add">
          <pc:chgData name="" userId="" providerId="" clId="Web-{C3BA0C56-4FCA-69C3-DF90-849CAAF25193}" dt="2022-03-08T17:56:05.232" v="0"/>
          <pc:sldLayoutMkLst>
            <pc:docMk/>
            <pc:sldMasterMk cId="0" sldId="2147486217"/>
            <pc:sldLayoutMk cId="2139175609" sldId="2147486216"/>
          </pc:sldLayoutMkLst>
        </pc:sldLayoutChg>
        <pc:sldLayoutChg chg="add">
          <pc:chgData name="" userId="" providerId="" clId="Web-{C3BA0C56-4FCA-69C3-DF90-849CAAF25193}" dt="2022-03-08T17:56:05.232" v="0"/>
          <pc:sldLayoutMkLst>
            <pc:docMk/>
            <pc:sldMasterMk cId="0" sldId="2147486217"/>
            <pc:sldLayoutMk cId="3334467862" sldId="2147486218"/>
          </pc:sldLayoutMkLst>
        </pc:sldLayoutChg>
        <pc:sldLayoutChg chg="add">
          <pc:chgData name="" userId="" providerId="" clId="Web-{C3BA0C56-4FCA-69C3-DF90-849CAAF25193}" dt="2022-03-08T17:56:05.232" v="0"/>
          <pc:sldLayoutMkLst>
            <pc:docMk/>
            <pc:sldMasterMk cId="0" sldId="2147486217"/>
            <pc:sldLayoutMk cId="207005943" sldId="2147486219"/>
          </pc:sldLayoutMkLst>
        </pc:sldLayoutChg>
      </pc:sldMasterChg>
    </pc:docChg>
  </pc:docChgLst>
  <pc:docChgLst>
    <pc:chgData name="Tikkinen Annakaisa" userId="S::annakaisa.tikkinen@sitra.fi::9a217b67-0950-484d-b834-42040d18b12e" providerId="AD" clId="Web-{38DAA120-7C47-0215-FCB8-38A4A87AFAF7}"/>
    <pc:docChg chg="addSld delSld addMainMaster modMainMaster">
      <pc:chgData name="Tikkinen Annakaisa" userId="S::annakaisa.tikkinen@sitra.fi::9a217b67-0950-484d-b834-42040d18b12e" providerId="AD" clId="Web-{38DAA120-7C47-0215-FCB8-38A4A87AFAF7}" dt="2022-03-08T18:21:15.422" v="100"/>
      <pc:docMkLst>
        <pc:docMk/>
      </pc:docMkLst>
      <pc:sldChg chg="del">
        <pc:chgData name="Tikkinen Annakaisa" userId="S::annakaisa.tikkinen@sitra.fi::9a217b67-0950-484d-b834-42040d18b12e" providerId="AD" clId="Web-{38DAA120-7C47-0215-FCB8-38A4A87AFAF7}" dt="2022-03-08T18:20:49.234" v="78"/>
        <pc:sldMkLst>
          <pc:docMk/>
          <pc:sldMk cId="3773365913" sldId="257"/>
        </pc:sldMkLst>
      </pc:sldChg>
      <pc:sldChg chg="del">
        <pc:chgData name="Tikkinen Annakaisa" userId="S::annakaisa.tikkinen@sitra.fi::9a217b67-0950-484d-b834-42040d18b12e" providerId="AD" clId="Web-{38DAA120-7C47-0215-FCB8-38A4A87AFAF7}" dt="2022-03-08T18:20:49.234" v="79"/>
        <pc:sldMkLst>
          <pc:docMk/>
          <pc:sldMk cId="4170303674" sldId="258"/>
        </pc:sldMkLst>
      </pc:sldChg>
      <pc:sldChg chg="del">
        <pc:chgData name="Tikkinen Annakaisa" userId="S::annakaisa.tikkinen@sitra.fi::9a217b67-0950-484d-b834-42040d18b12e" providerId="AD" clId="Web-{38DAA120-7C47-0215-FCB8-38A4A87AFAF7}" dt="2022-03-08T18:20:49.234" v="80"/>
        <pc:sldMkLst>
          <pc:docMk/>
          <pc:sldMk cId="4002690557" sldId="259"/>
        </pc:sldMkLst>
      </pc:sldChg>
      <pc:sldChg chg="del">
        <pc:chgData name="Tikkinen Annakaisa" userId="S::annakaisa.tikkinen@sitra.fi::9a217b67-0950-484d-b834-42040d18b12e" providerId="AD" clId="Web-{38DAA120-7C47-0215-FCB8-38A4A87AFAF7}" dt="2022-03-08T18:20:49.234" v="81"/>
        <pc:sldMkLst>
          <pc:docMk/>
          <pc:sldMk cId="2543061497" sldId="260"/>
        </pc:sldMkLst>
      </pc:sldChg>
      <pc:sldChg chg="del">
        <pc:chgData name="Tikkinen Annakaisa" userId="S::annakaisa.tikkinen@sitra.fi::9a217b67-0950-484d-b834-42040d18b12e" providerId="AD" clId="Web-{38DAA120-7C47-0215-FCB8-38A4A87AFAF7}" dt="2022-03-08T18:20:49.250" v="82"/>
        <pc:sldMkLst>
          <pc:docMk/>
          <pc:sldMk cId="455251107" sldId="261"/>
        </pc:sldMkLst>
      </pc:sldChg>
      <pc:sldChg chg="del">
        <pc:chgData name="Tikkinen Annakaisa" userId="S::annakaisa.tikkinen@sitra.fi::9a217b67-0950-484d-b834-42040d18b12e" providerId="AD" clId="Web-{38DAA120-7C47-0215-FCB8-38A4A87AFAF7}" dt="2022-03-08T18:20:49.250" v="83"/>
        <pc:sldMkLst>
          <pc:docMk/>
          <pc:sldMk cId="1157043943" sldId="262"/>
        </pc:sldMkLst>
      </pc:sldChg>
      <pc:sldChg chg="del">
        <pc:chgData name="Tikkinen Annakaisa" userId="S::annakaisa.tikkinen@sitra.fi::9a217b67-0950-484d-b834-42040d18b12e" providerId="AD" clId="Web-{38DAA120-7C47-0215-FCB8-38A4A87AFAF7}" dt="2022-03-08T18:20:28.453" v="69"/>
        <pc:sldMkLst>
          <pc:docMk/>
          <pc:sldMk cId="2005822651" sldId="263"/>
        </pc:sldMkLst>
      </pc:sldChg>
      <pc:sldChg chg="del">
        <pc:chgData name="Tikkinen Annakaisa" userId="S::annakaisa.tikkinen@sitra.fi::9a217b67-0950-484d-b834-42040d18b12e" providerId="AD" clId="Web-{38DAA120-7C47-0215-FCB8-38A4A87AFAF7}" dt="2022-03-08T18:20:49.234" v="73"/>
        <pc:sldMkLst>
          <pc:docMk/>
          <pc:sldMk cId="523806710" sldId="264"/>
        </pc:sldMkLst>
      </pc:sldChg>
      <pc:sldChg chg="del">
        <pc:chgData name="Tikkinen Annakaisa" userId="S::annakaisa.tikkinen@sitra.fi::9a217b67-0950-484d-b834-42040d18b12e" providerId="AD" clId="Web-{38DAA120-7C47-0215-FCB8-38A4A87AFAF7}" dt="2022-03-08T18:20:49.234" v="74"/>
        <pc:sldMkLst>
          <pc:docMk/>
          <pc:sldMk cId="4080543462" sldId="265"/>
        </pc:sldMkLst>
      </pc:sldChg>
      <pc:sldChg chg="del">
        <pc:chgData name="Tikkinen Annakaisa" userId="S::annakaisa.tikkinen@sitra.fi::9a217b67-0950-484d-b834-42040d18b12e" providerId="AD" clId="Web-{38DAA120-7C47-0215-FCB8-38A4A87AFAF7}" dt="2022-03-08T18:20:49.234" v="75"/>
        <pc:sldMkLst>
          <pc:docMk/>
          <pc:sldMk cId="1014660320" sldId="266"/>
        </pc:sldMkLst>
      </pc:sldChg>
      <pc:sldChg chg="del">
        <pc:chgData name="Tikkinen Annakaisa" userId="S::annakaisa.tikkinen@sitra.fi::9a217b67-0950-484d-b834-42040d18b12e" providerId="AD" clId="Web-{38DAA120-7C47-0215-FCB8-38A4A87AFAF7}" dt="2022-03-08T18:20:49.234" v="76"/>
        <pc:sldMkLst>
          <pc:docMk/>
          <pc:sldMk cId="3608346712" sldId="267"/>
        </pc:sldMkLst>
      </pc:sldChg>
      <pc:sldChg chg="del">
        <pc:chgData name="Tikkinen Annakaisa" userId="S::annakaisa.tikkinen@sitra.fi::9a217b67-0950-484d-b834-42040d18b12e" providerId="AD" clId="Web-{38DAA120-7C47-0215-FCB8-38A4A87AFAF7}" dt="2022-03-08T18:20:49.234" v="77"/>
        <pc:sldMkLst>
          <pc:docMk/>
          <pc:sldMk cId="2767239069" sldId="268"/>
        </pc:sldMkLst>
      </pc:sldChg>
      <pc:sldChg chg="del">
        <pc:chgData name="Tikkinen Annakaisa" userId="S::annakaisa.tikkinen@sitra.fi::9a217b67-0950-484d-b834-42040d18b12e" providerId="AD" clId="Web-{38DAA120-7C47-0215-FCB8-38A4A87AFAF7}" dt="2022-03-08T18:21:06.641" v="84"/>
        <pc:sldMkLst>
          <pc:docMk/>
          <pc:sldMk cId="2046507443" sldId="269"/>
        </pc:sldMkLst>
      </pc:sldChg>
      <pc:sldChg chg="del">
        <pc:chgData name="Tikkinen Annakaisa" userId="S::annakaisa.tikkinen@sitra.fi::9a217b67-0950-484d-b834-42040d18b12e" providerId="AD" clId="Web-{38DAA120-7C47-0215-FCB8-38A4A87AFAF7}" dt="2022-03-08T18:21:06.641" v="85"/>
        <pc:sldMkLst>
          <pc:docMk/>
          <pc:sldMk cId="621177094" sldId="270"/>
        </pc:sldMkLst>
      </pc:sldChg>
      <pc:sldChg chg="del">
        <pc:chgData name="Tikkinen Annakaisa" userId="S::annakaisa.tikkinen@sitra.fi::9a217b67-0950-484d-b834-42040d18b12e" providerId="AD" clId="Web-{38DAA120-7C47-0215-FCB8-38A4A87AFAF7}" dt="2022-03-08T18:21:06.641" v="86"/>
        <pc:sldMkLst>
          <pc:docMk/>
          <pc:sldMk cId="2774543202" sldId="271"/>
        </pc:sldMkLst>
      </pc:sldChg>
      <pc:sldChg chg="del">
        <pc:chgData name="Tikkinen Annakaisa" userId="S::annakaisa.tikkinen@sitra.fi::9a217b67-0950-484d-b834-42040d18b12e" providerId="AD" clId="Web-{38DAA120-7C47-0215-FCB8-38A4A87AFAF7}" dt="2022-03-08T18:21:06.641" v="87"/>
        <pc:sldMkLst>
          <pc:docMk/>
          <pc:sldMk cId="3686332433" sldId="272"/>
        </pc:sldMkLst>
      </pc:sldChg>
      <pc:sldChg chg="del">
        <pc:chgData name="Tikkinen Annakaisa" userId="S::annakaisa.tikkinen@sitra.fi::9a217b67-0950-484d-b834-42040d18b12e" providerId="AD" clId="Web-{38DAA120-7C47-0215-FCB8-38A4A87AFAF7}" dt="2022-03-08T18:21:06.641" v="88"/>
        <pc:sldMkLst>
          <pc:docMk/>
          <pc:sldMk cId="1265398852" sldId="273"/>
        </pc:sldMkLst>
      </pc:sldChg>
      <pc:sldChg chg="del">
        <pc:chgData name="Tikkinen Annakaisa" userId="S::annakaisa.tikkinen@sitra.fi::9a217b67-0950-484d-b834-42040d18b12e" providerId="AD" clId="Web-{38DAA120-7C47-0215-FCB8-38A4A87AFAF7}" dt="2022-03-08T18:21:06.641" v="89"/>
        <pc:sldMkLst>
          <pc:docMk/>
          <pc:sldMk cId="1248188482" sldId="274"/>
        </pc:sldMkLst>
      </pc:sldChg>
      <pc:sldChg chg="del">
        <pc:chgData name="Tikkinen Annakaisa" userId="S::annakaisa.tikkinen@sitra.fi::9a217b67-0950-484d-b834-42040d18b12e" providerId="AD" clId="Web-{38DAA120-7C47-0215-FCB8-38A4A87AFAF7}" dt="2022-03-08T18:21:06.641" v="90"/>
        <pc:sldMkLst>
          <pc:docMk/>
          <pc:sldMk cId="671927241" sldId="275"/>
        </pc:sldMkLst>
      </pc:sldChg>
      <pc:sldChg chg="del">
        <pc:chgData name="Tikkinen Annakaisa" userId="S::annakaisa.tikkinen@sitra.fi::9a217b67-0950-484d-b834-42040d18b12e" providerId="AD" clId="Web-{38DAA120-7C47-0215-FCB8-38A4A87AFAF7}" dt="2022-03-08T18:21:06.641" v="91"/>
        <pc:sldMkLst>
          <pc:docMk/>
          <pc:sldMk cId="58690287" sldId="276"/>
        </pc:sldMkLst>
      </pc:sldChg>
      <pc:sldChg chg="del">
        <pc:chgData name="Tikkinen Annakaisa" userId="S::annakaisa.tikkinen@sitra.fi::9a217b67-0950-484d-b834-42040d18b12e" providerId="AD" clId="Web-{38DAA120-7C47-0215-FCB8-38A4A87AFAF7}" dt="2022-03-08T18:21:06.657" v="92"/>
        <pc:sldMkLst>
          <pc:docMk/>
          <pc:sldMk cId="3923717123" sldId="277"/>
        </pc:sldMkLst>
      </pc:sldChg>
      <pc:sldChg chg="del">
        <pc:chgData name="Tikkinen Annakaisa" userId="S::annakaisa.tikkinen@sitra.fi::9a217b67-0950-484d-b834-42040d18b12e" providerId="AD" clId="Web-{38DAA120-7C47-0215-FCB8-38A4A87AFAF7}" dt="2022-03-08T18:21:06.657" v="93"/>
        <pc:sldMkLst>
          <pc:docMk/>
          <pc:sldMk cId="772763141" sldId="278"/>
        </pc:sldMkLst>
      </pc:sldChg>
      <pc:sldChg chg="del">
        <pc:chgData name="Tikkinen Annakaisa" userId="S::annakaisa.tikkinen@sitra.fi::9a217b67-0950-484d-b834-42040d18b12e" providerId="AD" clId="Web-{38DAA120-7C47-0215-FCB8-38A4A87AFAF7}" dt="2022-03-08T18:21:06.657" v="94"/>
        <pc:sldMkLst>
          <pc:docMk/>
          <pc:sldMk cId="2013446823" sldId="279"/>
        </pc:sldMkLst>
      </pc:sldChg>
      <pc:sldChg chg="del">
        <pc:chgData name="Tikkinen Annakaisa" userId="S::annakaisa.tikkinen@sitra.fi::9a217b67-0950-484d-b834-42040d18b12e" providerId="AD" clId="Web-{38DAA120-7C47-0215-FCB8-38A4A87AFAF7}" dt="2022-03-08T18:21:06.657" v="95"/>
        <pc:sldMkLst>
          <pc:docMk/>
          <pc:sldMk cId="2244826140" sldId="280"/>
        </pc:sldMkLst>
      </pc:sldChg>
      <pc:sldChg chg="del">
        <pc:chgData name="Tikkinen Annakaisa" userId="S::annakaisa.tikkinen@sitra.fi::9a217b67-0950-484d-b834-42040d18b12e" providerId="AD" clId="Web-{38DAA120-7C47-0215-FCB8-38A4A87AFAF7}" dt="2022-03-08T18:21:06.657" v="96"/>
        <pc:sldMkLst>
          <pc:docMk/>
          <pc:sldMk cId="3886429113" sldId="281"/>
        </pc:sldMkLst>
      </pc:sldChg>
      <pc:sldChg chg="del">
        <pc:chgData name="Tikkinen Annakaisa" userId="S::annakaisa.tikkinen@sitra.fi::9a217b67-0950-484d-b834-42040d18b12e" providerId="AD" clId="Web-{38DAA120-7C47-0215-FCB8-38A4A87AFAF7}" dt="2022-03-08T18:21:06.657" v="97"/>
        <pc:sldMkLst>
          <pc:docMk/>
          <pc:sldMk cId="2074868088" sldId="282"/>
        </pc:sldMkLst>
      </pc:sldChg>
      <pc:sldChg chg="del">
        <pc:chgData name="Tikkinen Annakaisa" userId="S::annakaisa.tikkinen@sitra.fi::9a217b67-0950-484d-b834-42040d18b12e" providerId="AD" clId="Web-{38DAA120-7C47-0215-FCB8-38A4A87AFAF7}" dt="2022-03-08T18:21:06.657" v="98"/>
        <pc:sldMkLst>
          <pc:docMk/>
          <pc:sldMk cId="2446152951" sldId="283"/>
        </pc:sldMkLst>
      </pc:sldChg>
      <pc:sldChg chg="del">
        <pc:chgData name="Tikkinen Annakaisa" userId="S::annakaisa.tikkinen@sitra.fi::9a217b67-0950-484d-b834-42040d18b12e" providerId="AD" clId="Web-{38DAA120-7C47-0215-FCB8-38A4A87AFAF7}" dt="2022-03-08T18:20:49.234" v="70"/>
        <pc:sldMkLst>
          <pc:docMk/>
          <pc:sldMk cId="4165896956" sldId="284"/>
        </pc:sldMkLst>
      </pc:sldChg>
      <pc:sldChg chg="del">
        <pc:chgData name="Tikkinen Annakaisa" userId="S::annakaisa.tikkinen@sitra.fi::9a217b67-0950-484d-b834-42040d18b12e" providerId="AD" clId="Web-{38DAA120-7C47-0215-FCB8-38A4A87AFAF7}" dt="2022-03-08T18:20:49.234" v="71"/>
        <pc:sldMkLst>
          <pc:docMk/>
          <pc:sldMk cId="3962935058" sldId="285"/>
        </pc:sldMkLst>
      </pc:sldChg>
      <pc:sldChg chg="del">
        <pc:chgData name="Tikkinen Annakaisa" userId="S::annakaisa.tikkinen@sitra.fi::9a217b67-0950-484d-b834-42040d18b12e" providerId="AD" clId="Web-{38DAA120-7C47-0215-FCB8-38A4A87AFAF7}" dt="2022-03-08T18:20:49.234" v="72"/>
        <pc:sldMkLst>
          <pc:docMk/>
          <pc:sldMk cId="746939164" sldId="286"/>
        </pc:sldMkLst>
      </pc:sldChg>
      <pc:sldChg chg="add del">
        <pc:chgData name="Tikkinen Annakaisa" userId="S::annakaisa.tikkinen@sitra.fi::9a217b67-0950-484d-b834-42040d18b12e" providerId="AD" clId="Web-{38DAA120-7C47-0215-FCB8-38A4A87AFAF7}" dt="2022-03-08T18:20:17.703" v="68"/>
        <pc:sldMkLst>
          <pc:docMk/>
          <pc:sldMk cId="3061034823" sldId="287"/>
        </pc:sldMkLst>
      </pc:sldChg>
      <pc:sldChg chg="add del">
        <pc:chgData name="Tikkinen Annakaisa" userId="S::annakaisa.tikkinen@sitra.fi::9a217b67-0950-484d-b834-42040d18b12e" providerId="AD" clId="Web-{38DAA120-7C47-0215-FCB8-38A4A87AFAF7}" dt="2022-03-08T18:20:17.578" v="67"/>
        <pc:sldMkLst>
          <pc:docMk/>
          <pc:sldMk cId="1177942254" sldId="288"/>
        </pc:sldMkLst>
      </pc:sldChg>
      <pc:sldChg chg="add del">
        <pc:chgData name="Tikkinen Annakaisa" userId="S::annakaisa.tikkinen@sitra.fi::9a217b67-0950-484d-b834-42040d18b12e" providerId="AD" clId="Web-{38DAA120-7C47-0215-FCB8-38A4A87AFAF7}" dt="2022-03-08T18:20:17.562" v="66"/>
        <pc:sldMkLst>
          <pc:docMk/>
          <pc:sldMk cId="3065864114" sldId="289"/>
        </pc:sldMkLst>
      </pc:sldChg>
      <pc:sldChg chg="add del">
        <pc:chgData name="Tikkinen Annakaisa" userId="S::annakaisa.tikkinen@sitra.fi::9a217b67-0950-484d-b834-42040d18b12e" providerId="AD" clId="Web-{38DAA120-7C47-0215-FCB8-38A4A87AFAF7}" dt="2022-03-08T18:20:17.499" v="65"/>
        <pc:sldMkLst>
          <pc:docMk/>
          <pc:sldMk cId="4255562250" sldId="290"/>
        </pc:sldMkLst>
      </pc:sldChg>
      <pc:sldChg chg="add del">
        <pc:chgData name="Tikkinen Annakaisa" userId="S::annakaisa.tikkinen@sitra.fi::9a217b67-0950-484d-b834-42040d18b12e" providerId="AD" clId="Web-{38DAA120-7C47-0215-FCB8-38A4A87AFAF7}" dt="2022-03-08T18:20:17.437" v="64"/>
        <pc:sldMkLst>
          <pc:docMk/>
          <pc:sldMk cId="429471784" sldId="291"/>
        </pc:sldMkLst>
      </pc:sldChg>
      <pc:sldChg chg="add del">
        <pc:chgData name="Tikkinen Annakaisa" userId="S::annakaisa.tikkinen@sitra.fi::9a217b67-0950-484d-b834-42040d18b12e" providerId="AD" clId="Web-{38DAA120-7C47-0215-FCB8-38A4A87AFAF7}" dt="2022-03-08T18:20:17.421" v="63"/>
        <pc:sldMkLst>
          <pc:docMk/>
          <pc:sldMk cId="1840393300" sldId="292"/>
        </pc:sldMkLst>
      </pc:sldChg>
      <pc:sldChg chg="add del">
        <pc:chgData name="Tikkinen Annakaisa" userId="S::annakaisa.tikkinen@sitra.fi::9a217b67-0950-484d-b834-42040d18b12e" providerId="AD" clId="Web-{38DAA120-7C47-0215-FCB8-38A4A87AFAF7}" dt="2022-03-08T18:20:17.374" v="62"/>
        <pc:sldMkLst>
          <pc:docMk/>
          <pc:sldMk cId="3140218585" sldId="293"/>
        </pc:sldMkLst>
      </pc:sldChg>
      <pc:sldChg chg="add del">
        <pc:chgData name="Tikkinen Annakaisa" userId="S::annakaisa.tikkinen@sitra.fi::9a217b67-0950-484d-b834-42040d18b12e" providerId="AD" clId="Web-{38DAA120-7C47-0215-FCB8-38A4A87AFAF7}" dt="2022-03-08T18:20:17.343" v="61"/>
        <pc:sldMkLst>
          <pc:docMk/>
          <pc:sldMk cId="2267111309" sldId="294"/>
        </pc:sldMkLst>
      </pc:sldChg>
      <pc:sldChg chg="add del">
        <pc:chgData name="Tikkinen Annakaisa" userId="S::annakaisa.tikkinen@sitra.fi::9a217b67-0950-484d-b834-42040d18b12e" providerId="AD" clId="Web-{38DAA120-7C47-0215-FCB8-38A4A87AFAF7}" dt="2022-03-08T18:20:17.281" v="60"/>
        <pc:sldMkLst>
          <pc:docMk/>
          <pc:sldMk cId="643350359" sldId="295"/>
        </pc:sldMkLst>
      </pc:sldChg>
      <pc:sldChg chg="add del">
        <pc:chgData name="Tikkinen Annakaisa" userId="S::annakaisa.tikkinen@sitra.fi::9a217b67-0950-484d-b834-42040d18b12e" providerId="AD" clId="Web-{38DAA120-7C47-0215-FCB8-38A4A87AFAF7}" dt="2022-03-08T18:20:17.265" v="59"/>
        <pc:sldMkLst>
          <pc:docMk/>
          <pc:sldMk cId="877629352" sldId="296"/>
        </pc:sldMkLst>
      </pc:sldChg>
      <pc:sldChg chg="add del">
        <pc:chgData name="Tikkinen Annakaisa" userId="S::annakaisa.tikkinen@sitra.fi::9a217b67-0950-484d-b834-42040d18b12e" providerId="AD" clId="Web-{38DAA120-7C47-0215-FCB8-38A4A87AFAF7}" dt="2022-03-08T18:20:17.203" v="58"/>
        <pc:sldMkLst>
          <pc:docMk/>
          <pc:sldMk cId="122577245" sldId="297"/>
        </pc:sldMkLst>
      </pc:sldChg>
      <pc:sldChg chg="add del">
        <pc:chgData name="Tikkinen Annakaisa" userId="S::annakaisa.tikkinen@sitra.fi::9a217b67-0950-484d-b834-42040d18b12e" providerId="AD" clId="Web-{38DAA120-7C47-0215-FCB8-38A4A87AFAF7}" dt="2022-03-08T18:20:17.171" v="57"/>
        <pc:sldMkLst>
          <pc:docMk/>
          <pc:sldMk cId="3642726096" sldId="298"/>
        </pc:sldMkLst>
      </pc:sldChg>
      <pc:sldChg chg="add del">
        <pc:chgData name="Tikkinen Annakaisa" userId="S::annakaisa.tikkinen@sitra.fi::9a217b67-0950-484d-b834-42040d18b12e" providerId="AD" clId="Web-{38DAA120-7C47-0215-FCB8-38A4A87AFAF7}" dt="2022-03-08T18:20:17.171" v="56"/>
        <pc:sldMkLst>
          <pc:docMk/>
          <pc:sldMk cId="3374184785" sldId="299"/>
        </pc:sldMkLst>
      </pc:sldChg>
      <pc:sldChg chg="add del">
        <pc:chgData name="Tikkinen Annakaisa" userId="S::annakaisa.tikkinen@sitra.fi::9a217b67-0950-484d-b834-42040d18b12e" providerId="AD" clId="Web-{38DAA120-7C47-0215-FCB8-38A4A87AFAF7}" dt="2022-03-08T18:20:17.124" v="55"/>
        <pc:sldMkLst>
          <pc:docMk/>
          <pc:sldMk cId="2901704934" sldId="300"/>
        </pc:sldMkLst>
      </pc:sldChg>
      <pc:sldChg chg="add del">
        <pc:chgData name="Tikkinen Annakaisa" userId="S::annakaisa.tikkinen@sitra.fi::9a217b67-0950-484d-b834-42040d18b12e" providerId="AD" clId="Web-{38DAA120-7C47-0215-FCB8-38A4A87AFAF7}" dt="2022-03-08T18:20:17.093" v="54"/>
        <pc:sldMkLst>
          <pc:docMk/>
          <pc:sldMk cId="3952251254" sldId="301"/>
        </pc:sldMkLst>
      </pc:sldChg>
      <pc:sldChg chg="add del">
        <pc:chgData name="Tikkinen Annakaisa" userId="S::annakaisa.tikkinen@sitra.fi::9a217b67-0950-484d-b834-42040d18b12e" providerId="AD" clId="Web-{38DAA120-7C47-0215-FCB8-38A4A87AFAF7}" dt="2022-03-08T18:20:17.031" v="53"/>
        <pc:sldMkLst>
          <pc:docMk/>
          <pc:sldMk cId="1177031338" sldId="302"/>
        </pc:sldMkLst>
      </pc:sldChg>
      <pc:sldChg chg="add del">
        <pc:chgData name="Tikkinen Annakaisa" userId="S::annakaisa.tikkinen@sitra.fi::9a217b67-0950-484d-b834-42040d18b12e" providerId="AD" clId="Web-{38DAA120-7C47-0215-FCB8-38A4A87AFAF7}" dt="2022-03-08T18:20:16.984" v="52"/>
        <pc:sldMkLst>
          <pc:docMk/>
          <pc:sldMk cId="2088233091" sldId="303"/>
        </pc:sldMkLst>
      </pc:sldChg>
      <pc:sldChg chg="add del">
        <pc:chgData name="Tikkinen Annakaisa" userId="S::annakaisa.tikkinen@sitra.fi::9a217b67-0950-484d-b834-42040d18b12e" providerId="AD" clId="Web-{38DAA120-7C47-0215-FCB8-38A4A87AFAF7}" dt="2022-03-08T18:20:16.906" v="51"/>
        <pc:sldMkLst>
          <pc:docMk/>
          <pc:sldMk cId="1111083733" sldId="304"/>
        </pc:sldMkLst>
      </pc:sldChg>
      <pc:sldChg chg="add del">
        <pc:chgData name="Tikkinen Annakaisa" userId="S::annakaisa.tikkinen@sitra.fi::9a217b67-0950-484d-b834-42040d18b12e" providerId="AD" clId="Web-{38DAA120-7C47-0215-FCB8-38A4A87AFAF7}" dt="2022-03-08T18:20:16.906" v="50"/>
        <pc:sldMkLst>
          <pc:docMk/>
          <pc:sldMk cId="3288788144" sldId="305"/>
        </pc:sldMkLst>
      </pc:sldChg>
      <pc:sldChg chg="add del">
        <pc:chgData name="Tikkinen Annakaisa" userId="S::annakaisa.tikkinen@sitra.fi::9a217b67-0950-484d-b834-42040d18b12e" providerId="AD" clId="Web-{38DAA120-7C47-0215-FCB8-38A4A87AFAF7}" dt="2022-03-08T18:20:16.874" v="49"/>
        <pc:sldMkLst>
          <pc:docMk/>
          <pc:sldMk cId="3952153969" sldId="306"/>
        </pc:sldMkLst>
      </pc:sldChg>
      <pc:sldChg chg="add del">
        <pc:chgData name="Tikkinen Annakaisa" userId="S::annakaisa.tikkinen@sitra.fi::9a217b67-0950-484d-b834-42040d18b12e" providerId="AD" clId="Web-{38DAA120-7C47-0215-FCB8-38A4A87AFAF7}" dt="2022-03-08T18:20:16.749" v="48"/>
        <pc:sldMkLst>
          <pc:docMk/>
          <pc:sldMk cId="846296245" sldId="307"/>
        </pc:sldMkLst>
      </pc:sldChg>
      <pc:sldChg chg="add del">
        <pc:chgData name="Tikkinen Annakaisa" userId="S::annakaisa.tikkinen@sitra.fi::9a217b67-0950-484d-b834-42040d18b12e" providerId="AD" clId="Web-{38DAA120-7C47-0215-FCB8-38A4A87AFAF7}" dt="2022-03-08T18:20:16.296" v="47"/>
        <pc:sldMkLst>
          <pc:docMk/>
          <pc:sldMk cId="2706735906" sldId="308"/>
        </pc:sldMkLst>
      </pc:sldChg>
      <pc:sldChg chg="add del">
        <pc:chgData name="Tikkinen Annakaisa" userId="S::annakaisa.tikkinen@sitra.fi::9a217b67-0950-484d-b834-42040d18b12e" providerId="AD" clId="Web-{38DAA120-7C47-0215-FCB8-38A4A87AFAF7}" dt="2022-03-08T18:20:16.265" v="46"/>
        <pc:sldMkLst>
          <pc:docMk/>
          <pc:sldMk cId="1619629029" sldId="309"/>
        </pc:sldMkLst>
      </pc:sldChg>
      <pc:sldChg chg="new del">
        <pc:chgData name="Tikkinen Annakaisa" userId="S::annakaisa.tikkinen@sitra.fi::9a217b67-0950-484d-b834-42040d18b12e" providerId="AD" clId="Web-{38DAA120-7C47-0215-FCB8-38A4A87AFAF7}" dt="2022-03-08T18:21:15.422" v="100"/>
        <pc:sldMkLst>
          <pc:docMk/>
          <pc:sldMk cId="3093649167" sldId="310"/>
        </pc:sldMkLst>
      </pc:sldChg>
      <pc:sldMasterChg chg="add addSldLayout">
        <pc:chgData name="Tikkinen Annakaisa" userId="S::annakaisa.tikkinen@sitra.fi::9a217b67-0950-484d-b834-42040d18b12e" providerId="AD" clId="Web-{38DAA120-7C47-0215-FCB8-38A4A87AFAF7}" dt="2022-03-08T18:20:05.109" v="0"/>
        <pc:sldMasterMkLst>
          <pc:docMk/>
          <pc:sldMasterMk cId="3830268984" sldId="2147486192"/>
        </pc:sldMasterMkLst>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176852513" sldId="2147486193"/>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312191561" sldId="2147486194"/>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2844895051" sldId="2147486195"/>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3849356577" sldId="2147486196"/>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2393372421" sldId="2147486197"/>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3998738484" sldId="2147486198"/>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594675644" sldId="2147486199"/>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1769253813" sldId="2147486200"/>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1936065183" sldId="2147486201"/>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3573100377" sldId="2147486202"/>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1159404424" sldId="2147486203"/>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1666990044" sldId="2147486204"/>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2579957321" sldId="2147486205"/>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4014743305" sldId="2147486206"/>
          </pc:sldLayoutMkLst>
        </pc:sldLayoutChg>
        <pc:sldLayoutChg chg="add">
          <pc:chgData name="Tikkinen Annakaisa" userId="S::annakaisa.tikkinen@sitra.fi::9a217b67-0950-484d-b834-42040d18b12e" providerId="AD" clId="Web-{38DAA120-7C47-0215-FCB8-38A4A87AFAF7}" dt="2022-03-08T18:20:05.109" v="0"/>
          <pc:sldLayoutMkLst>
            <pc:docMk/>
            <pc:sldMasterMk cId="3830268984" sldId="2147486192"/>
            <pc:sldLayoutMk cId="1643317906" sldId="2147486207"/>
          </pc:sldLayoutMkLst>
        </pc:sldLayoutChg>
      </pc:sldMasterChg>
      <pc:sldMasterChg chg="replId modSldLayout">
        <pc:chgData name="Tikkinen Annakaisa" userId="S::annakaisa.tikkinen@sitra.fi::9a217b67-0950-484d-b834-42040d18b12e" providerId="AD" clId="Web-{38DAA120-7C47-0215-FCB8-38A4A87AFAF7}" dt="2022-03-08T18:20:05.109" v="0"/>
        <pc:sldMasterMkLst>
          <pc:docMk/>
          <pc:sldMasterMk cId="0" sldId="2147486217"/>
        </pc:sldMasterMkLst>
        <pc:sldLayoutChg chg="replId">
          <pc:chgData name="Tikkinen Annakaisa" userId="S::annakaisa.tikkinen@sitra.fi::9a217b67-0950-484d-b834-42040d18b12e" providerId="AD" clId="Web-{38DAA120-7C47-0215-FCB8-38A4A87AFAF7}" dt="2022-03-08T18:20:05.109" v="0"/>
          <pc:sldLayoutMkLst>
            <pc:docMk/>
            <pc:sldMasterMk cId="0" sldId="2147486217"/>
            <pc:sldLayoutMk cId="3334467862" sldId="2147486218"/>
          </pc:sldLayoutMkLst>
        </pc:sldLayoutChg>
        <pc:sldLayoutChg chg="replId">
          <pc:chgData name="Tikkinen Annakaisa" userId="S::annakaisa.tikkinen@sitra.fi::9a217b67-0950-484d-b834-42040d18b12e" providerId="AD" clId="Web-{38DAA120-7C47-0215-FCB8-38A4A87AFAF7}" dt="2022-03-08T18:20:05.109" v="0"/>
          <pc:sldLayoutMkLst>
            <pc:docMk/>
            <pc:sldMasterMk cId="0" sldId="2147486217"/>
            <pc:sldLayoutMk cId="207005943" sldId="2147486219"/>
          </pc:sldLayoutMkLst>
        </pc:sldLayoutChg>
      </pc:sldMasterChg>
    </pc:docChg>
  </pc:docChgLst>
  <pc:docChgLst>
    <pc:chgData name="Tikkinen Annakaisa" userId="S::annakaisa.tikkinen@sitra.fi::9a217b67-0950-484d-b834-42040d18b12e" providerId="AD" clId="Web-{0658BDEB-6B0C-791A-2AB5-D393049FDECA}"/>
    <pc:docChg chg="modSld">
      <pc:chgData name="Tikkinen Annakaisa" userId="S::annakaisa.tikkinen@sitra.fi::9a217b67-0950-484d-b834-42040d18b12e" providerId="AD" clId="Web-{0658BDEB-6B0C-791A-2AB5-D393049FDECA}" dt="2022-03-11T14:46:38.335" v="16" actId="20577"/>
      <pc:docMkLst>
        <pc:docMk/>
      </pc:docMkLst>
      <pc:sldChg chg="modSp">
        <pc:chgData name="Tikkinen Annakaisa" userId="S::annakaisa.tikkinen@sitra.fi::9a217b67-0950-484d-b834-42040d18b12e" providerId="AD" clId="Web-{0658BDEB-6B0C-791A-2AB5-D393049FDECA}" dt="2022-03-11T14:46:38.335" v="16" actId="20577"/>
        <pc:sldMkLst>
          <pc:docMk/>
          <pc:sldMk cId="3041395317" sldId="277"/>
        </pc:sldMkLst>
        <pc:spChg chg="mod">
          <ac:chgData name="Tikkinen Annakaisa" userId="S::annakaisa.tikkinen@sitra.fi::9a217b67-0950-484d-b834-42040d18b12e" providerId="AD" clId="Web-{0658BDEB-6B0C-791A-2AB5-D393049FDECA}" dt="2022-03-11T14:46:38.335" v="16" actId="20577"/>
          <ac:spMkLst>
            <pc:docMk/>
            <pc:sldMk cId="3041395317" sldId="277"/>
            <ac:spMk id="3" creationId="{96EAA1F6-9D90-4391-A64F-55375EBF0D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6EEB-6E43-4707-805A-C1AF3790DBE9}" type="datetimeFigureOut">
              <a:t>14.3.2022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29E78-D640-40E6-9338-2D54C0DF7879}" type="slidenum">
              <a:t>‹#›</a:t>
            </a:fld>
            <a:endParaRPr lang="fi-FI"/>
          </a:p>
        </p:txBody>
      </p:sp>
    </p:spTree>
    <p:extLst>
      <p:ext uri="{BB962C8B-B14F-4D97-AF65-F5344CB8AC3E}">
        <p14:creationId xmlns:p14="http://schemas.microsoft.com/office/powerpoint/2010/main" val="330139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sz="1300" dirty="0">
                <a:cs typeface="Calibri"/>
              </a:rPr>
              <a:t>Voiko </a:t>
            </a:r>
            <a:r>
              <a:rPr lang="en-US" sz="1300" dirty="0" err="1">
                <a:cs typeface="Calibri"/>
              </a:rPr>
              <a:t>näissä</a:t>
            </a:r>
            <a:r>
              <a:rPr lang="en-US" sz="1300" dirty="0">
                <a:cs typeface="Calibri"/>
              </a:rPr>
              <a:t> olla </a:t>
            </a:r>
            <a:r>
              <a:rPr lang="en-US" sz="1300" dirty="0" err="1">
                <a:cs typeface="Calibri"/>
              </a:rPr>
              <a:t>Sitran</a:t>
            </a:r>
            <a:r>
              <a:rPr lang="en-US" sz="1300" dirty="0">
                <a:cs typeface="Calibri"/>
              </a:rPr>
              <a:t> </a:t>
            </a:r>
            <a:r>
              <a:rPr lang="en-US" sz="1300" dirty="0" err="1">
                <a:cs typeface="Calibri"/>
              </a:rPr>
              <a:t>logoja</a:t>
            </a:r>
            <a:r>
              <a:rPr lang="en-US" sz="1300" dirty="0">
                <a:cs typeface="Calibri"/>
              </a:rPr>
              <a:t>?</a:t>
            </a:r>
            <a:endParaRPr lang="en-US" dirty="0">
              <a:cs typeface="Calibri"/>
            </a:endParaRPr>
          </a:p>
        </p:txBody>
      </p:sp>
      <p:sp>
        <p:nvSpPr>
          <p:cNvPr id="4" name="Dian numeron paikkamerkki 3"/>
          <p:cNvSpPr>
            <a:spLocks noGrp="1"/>
          </p:cNvSpPr>
          <p:nvPr>
            <p:ph type="sldNum" sz="quarter" idx="5"/>
          </p:nvPr>
        </p:nvSpPr>
        <p:spPr/>
        <p:txBody>
          <a:bodyPr/>
          <a:lstStyle/>
          <a:p>
            <a:fld id="{B2736A07-9C51-40D5-9EDD-0D75448F2C9D}" type="slidenum">
              <a:rPr lang="fi-FI" smtClean="0"/>
              <a:pPr/>
              <a:t>3</a:t>
            </a:fld>
            <a:endParaRPr lang="fi-FI"/>
          </a:p>
        </p:txBody>
      </p:sp>
    </p:spTree>
    <p:extLst>
      <p:ext uri="{BB962C8B-B14F-4D97-AF65-F5344CB8AC3E}">
        <p14:creationId xmlns:p14="http://schemas.microsoft.com/office/powerpoint/2010/main" val="4170197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sz="1300">
                <a:cs typeface="Calibri"/>
              </a:rPr>
              <a:t>Jos ette käytä Zoomia, korvaa </a:t>
            </a:r>
            <a:r>
              <a:rPr lang="en-US" sz="1300" err="1">
                <a:cs typeface="Calibri"/>
              </a:rPr>
              <a:t>tämä</a:t>
            </a:r>
            <a:r>
              <a:rPr lang="en-US" sz="1300" dirty="0">
                <a:cs typeface="Calibri"/>
              </a:rPr>
              <a:t> </a:t>
            </a:r>
            <a:r>
              <a:rPr lang="en-US" sz="1300" err="1">
                <a:cs typeface="Calibri"/>
              </a:rPr>
              <a:t>käyttämänne</a:t>
            </a:r>
            <a:r>
              <a:rPr lang="en-US" sz="1300" dirty="0">
                <a:cs typeface="Calibri"/>
              </a:rPr>
              <a:t> </a:t>
            </a:r>
            <a:r>
              <a:rPr lang="en-US" sz="1300" err="1">
                <a:cs typeface="Calibri"/>
              </a:rPr>
              <a:t>alustan</a:t>
            </a:r>
            <a:r>
              <a:rPr lang="en-US" sz="1300" dirty="0">
                <a:cs typeface="Calibri"/>
              </a:rPr>
              <a:t> </a:t>
            </a:r>
            <a:r>
              <a:rPr lang="en-US" sz="1300" err="1">
                <a:cs typeface="Calibri"/>
              </a:rPr>
              <a:t>teknisillä</a:t>
            </a:r>
            <a:r>
              <a:rPr lang="en-US" sz="1300" dirty="0">
                <a:cs typeface="Calibri"/>
              </a:rPr>
              <a:t> </a:t>
            </a:r>
            <a:r>
              <a:rPr lang="en-US" sz="1300">
                <a:cs typeface="Calibri"/>
              </a:rPr>
              <a:t>ohjeilla.</a:t>
            </a:r>
            <a:endParaRPr lang="en-US" err="1">
              <a:cs typeface="Calibri"/>
            </a:endParaRPr>
          </a:p>
        </p:txBody>
      </p:sp>
      <p:sp>
        <p:nvSpPr>
          <p:cNvPr id="4" name="Dian numeron paikkamerkki 3"/>
          <p:cNvSpPr>
            <a:spLocks noGrp="1"/>
          </p:cNvSpPr>
          <p:nvPr>
            <p:ph type="sldNum" sz="quarter" idx="5"/>
          </p:nvPr>
        </p:nvSpPr>
        <p:spPr/>
        <p:txBody>
          <a:bodyPr/>
          <a:lstStyle/>
          <a:p>
            <a:fld id="{B2736A07-9C51-40D5-9EDD-0D75448F2C9D}" type="slidenum">
              <a:rPr lang="fi-FI" smtClean="0"/>
              <a:pPr/>
              <a:t>4</a:t>
            </a:fld>
            <a:endParaRPr lang="fi-FI"/>
          </a:p>
        </p:txBody>
      </p:sp>
    </p:spTree>
    <p:extLst>
      <p:ext uri="{BB962C8B-B14F-4D97-AF65-F5344CB8AC3E}">
        <p14:creationId xmlns:p14="http://schemas.microsoft.com/office/powerpoint/2010/main" val="243606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Alustajan eli fasilitaattorin tai suunnitteluryhmän jäsenen sanoitusta:</a:t>
            </a:r>
          </a:p>
          <a:p>
            <a:endParaRPr lang="en-US" dirty="0">
              <a:cs typeface="Calibri"/>
            </a:endParaRPr>
          </a:p>
          <a:p>
            <a:pPr marL="171450" indent="-171450">
              <a:buFont typeface="Symbol"/>
              <a:buChar char="•"/>
            </a:pPr>
            <a:r>
              <a:rPr lang="fi-FI" dirty="0"/>
              <a:t>Seuraavilla kahdella dialla on kuvattu yleisellä tasolla väestökehityksen isoimpia haasteita.</a:t>
            </a:r>
            <a:endParaRPr lang="fi-FI" dirty="0">
              <a:cs typeface="Calibri"/>
            </a:endParaRPr>
          </a:p>
          <a:p>
            <a:pPr marL="171450" indent="-171450">
              <a:buFont typeface="Symbol"/>
              <a:buChar char="•"/>
            </a:pPr>
            <a:r>
              <a:rPr lang="fi-FI" dirty="0"/>
              <a:t>Erityisesti kannattaa kiinnittää huomiota alueiden eriytymiseen (1): muuttoliike, väestön ikääntyminen ja syntyvyyden lasku erilaistaa alueita. Näin ollen niiden tarvitsemat toimenpiteet ovat erilaisia. Tämän vuoksi on tärkeää, että alueet ovat itse aktiivisia, hakevat omia ratkaisujaan ja niitä siinä työssä tuetaan.</a:t>
            </a:r>
          </a:p>
          <a:p>
            <a:pPr marL="171450" indent="-171450">
              <a:buFont typeface="Symbol"/>
              <a:buChar char="•"/>
            </a:pPr>
            <a:r>
              <a:rPr lang="fi-FI" dirty="0"/>
              <a:t>Iso havaittu kehityskulku on väestö- ja työpaikkakehityksen välisen yhteyden (3) murtuminen – osaajat eivät enää muutakaan yhtä sujuvasti työn perässä kuin aiemmin, vaan koulutuksen ja osaajien merkitys muuttoliikkeissä on vahvistumassa (4): osaajat muuttavat entistä enemmän sinne, missä on muita osaajia, jolloin työpaikat alkavat vahvemmin hakeutua osaamisen perässä.</a:t>
            </a:r>
            <a:endParaRPr lang="fi-FI" dirty="0">
              <a:cs typeface="Calibri"/>
            </a:endParaRPr>
          </a:p>
          <a:p>
            <a:endParaRPr lang="en-US" dirty="0">
              <a:cs typeface="Calibri"/>
            </a:endParaRPr>
          </a:p>
        </p:txBody>
      </p:sp>
      <p:sp>
        <p:nvSpPr>
          <p:cNvPr id="4" name="Dian numeron paikkamerkki 3"/>
          <p:cNvSpPr>
            <a:spLocks noGrp="1"/>
          </p:cNvSpPr>
          <p:nvPr>
            <p:ph type="sldNum" sz="quarter" idx="5"/>
          </p:nvPr>
        </p:nvSpPr>
        <p:spPr/>
        <p:txBody>
          <a:bodyPr/>
          <a:lstStyle/>
          <a:p>
            <a:fld id="{6F229E78-D640-40E6-9338-2D54C0DF7879}" type="slidenum">
              <a:rPr lang="fi-FI"/>
              <a:t>7</a:t>
            </a:fld>
            <a:endParaRPr lang="fi-FI"/>
          </a:p>
        </p:txBody>
      </p:sp>
    </p:spTree>
    <p:extLst>
      <p:ext uri="{BB962C8B-B14F-4D97-AF65-F5344CB8AC3E}">
        <p14:creationId xmlns:p14="http://schemas.microsoft.com/office/powerpoint/2010/main" val="33935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cs typeface="Calibri" panose="020F0502020204030204"/>
              </a:rPr>
              <a:t>Alustajan eli fasilitaattorin tai suunnitteluryhmän jäsenen sanoitusta:</a:t>
            </a:r>
          </a:p>
          <a:p>
            <a:pPr marL="171450" indent="-171450">
              <a:buFont typeface="Symbol,Sans-Serif"/>
              <a:buChar char="•"/>
            </a:pPr>
            <a:endParaRPr lang="fi-FI" dirty="0"/>
          </a:p>
          <a:p>
            <a:pPr marL="171450" indent="-171450">
              <a:buFont typeface="Symbol,Sans-Serif"/>
              <a:buChar char="•"/>
            </a:pPr>
            <a:r>
              <a:rPr lang="fi-FI" dirty="0"/>
              <a:t>Myös alueiden välinen kilpailu (8) niukkenevista osaajista on selkeä trendi. Tämän vuoksi tarvitaan myös ajatuksia siitä, miten osaajien määrää Suomessa voidaan lisätä.</a:t>
            </a:r>
            <a:endParaRPr lang="en-US" dirty="0">
              <a:cs typeface="Calibri"/>
            </a:endParaRPr>
          </a:p>
          <a:p>
            <a:pPr marL="171450" indent="-171450">
              <a:buFont typeface="Symbol,Sans-Serif"/>
              <a:buChar char="•"/>
            </a:pPr>
            <a:r>
              <a:rPr lang="fi-FI" dirty="0"/>
              <a:t>Toisaalta on hyvä huomata, ett kehitys ei ole yksisuuntaista (5), vaan on havaittavissa kehityskulkuja, jotka poikkeavat valtavirrasta. Näin ollen alueiden kannattaakin miettiä, miten ne voivat hyödyntää näitä kehityskulkuja.</a:t>
            </a:r>
            <a:endParaRPr lang="fi-FI" dirty="0">
              <a:cs typeface="Calibri"/>
            </a:endParaRPr>
          </a:p>
        </p:txBody>
      </p:sp>
      <p:sp>
        <p:nvSpPr>
          <p:cNvPr id="4" name="Dian numeron paikkamerkki 3"/>
          <p:cNvSpPr>
            <a:spLocks noGrp="1"/>
          </p:cNvSpPr>
          <p:nvPr>
            <p:ph type="sldNum" sz="quarter" idx="5"/>
          </p:nvPr>
        </p:nvSpPr>
        <p:spPr/>
        <p:txBody>
          <a:bodyPr/>
          <a:lstStyle/>
          <a:p>
            <a:fld id="{6F229E78-D640-40E6-9338-2D54C0DF7879}" type="slidenum">
              <a:rPr lang="fi-FI"/>
              <a:t>8</a:t>
            </a:fld>
            <a:endParaRPr lang="fi-FI"/>
          </a:p>
        </p:txBody>
      </p:sp>
    </p:spTree>
    <p:extLst>
      <p:ext uri="{BB962C8B-B14F-4D97-AF65-F5344CB8AC3E}">
        <p14:creationId xmlns:p14="http://schemas.microsoft.com/office/powerpoint/2010/main" val="378625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Alustajan eli fasilitaattorin tai suunnitteluryhmän jäsenen sanoitusta:</a:t>
            </a:r>
          </a:p>
          <a:p>
            <a:pPr marL="285750" indent="-285750">
              <a:buFont typeface="Symbol"/>
              <a:buChar char="•"/>
            </a:pPr>
            <a:endParaRPr lang="fi-FI" dirty="0">
              <a:cs typeface="Calibri" panose="020F0502020204030204"/>
            </a:endParaRPr>
          </a:p>
          <a:p>
            <a:pPr marL="285750" indent="-285750">
              <a:buFont typeface="Symbol"/>
              <a:buChar char="•"/>
            </a:pPr>
            <a:r>
              <a:rPr lang="fi-FI" dirty="0"/>
              <a:t>Taulukko näyttää alueen väestökehityksen ennusteen vuoteen 2040 asti ikäryhmittäin.</a:t>
            </a:r>
            <a:endParaRPr lang="fi-FI" dirty="0">
              <a:cs typeface="Calibri" panose="020F0502020204030204"/>
            </a:endParaRPr>
          </a:p>
          <a:p>
            <a:pPr marL="285750" indent="-285750">
              <a:buFont typeface="Symbol"/>
              <a:buChar char="•"/>
            </a:pPr>
            <a:r>
              <a:rPr lang="fi-FI" dirty="0"/>
              <a:t>Kuvaajat tekevät näkyväksi vaikutuksen eri koulutusasteilla aloittavien ikäryhmien määrän kehityksen (alakoulussa, yläkoulussa sekä lukiossa ja ammatillisessa toisen asteen koulutuksessa sekä ammattikorkeakoulutuksessa ja yliopistokoulutuksessa aloittavien määrät)</a:t>
            </a:r>
            <a:endParaRPr lang="fi-FI" dirty="0">
              <a:cs typeface="Calibri"/>
            </a:endParaRPr>
          </a:p>
          <a:p>
            <a:pPr marL="285750" indent="-285750">
              <a:buFont typeface="Symbol"/>
              <a:buChar char="•"/>
            </a:pPr>
            <a:r>
              <a:rPr lang="fi-FI" dirty="0"/>
              <a:t>Aloittajaikäluokat seuraavat väestökehitystä: käyrissä näkyy erityisesti, miten 2010-luvun raju syntyvyyden väheneminen heijastuu läpi koko koulutusjärjestelmän.</a:t>
            </a:r>
            <a:endParaRPr lang="fi-FI" dirty="0">
              <a:cs typeface="Calibri"/>
            </a:endParaRPr>
          </a:p>
          <a:p>
            <a:pPr marL="285750" indent="-285750">
              <a:buFont typeface="Symbol"/>
              <a:buChar char="•"/>
            </a:pPr>
            <a:r>
              <a:rPr lang="fi-FI" dirty="0"/>
              <a:t>Toisen asteen kuvasta kannattaa huomioida, miten paljon suuremmat ammatillisen koulutuksen aloittajamäärät yleensä ovat. Tässä näkyy ammatillisen koulutuksen rooli aikuisten jatko- ja täydennyskoulutuksessa, sillä noin 70 % aloittajista on jo </a:t>
            </a:r>
            <a:r>
              <a:rPr lang="fi-FI" dirty="0" err="1"/>
              <a:t>työssäolevia</a:t>
            </a:r>
            <a:r>
              <a:rPr lang="fi-FI" dirty="0"/>
              <a:t>.</a:t>
            </a:r>
            <a:endParaRPr lang="fi-FI" dirty="0">
              <a:cs typeface="Calibri"/>
            </a:endParaRPr>
          </a:p>
          <a:p>
            <a:endParaRPr lang="en-US" dirty="0">
              <a:cs typeface="Calibri"/>
            </a:endParaRPr>
          </a:p>
        </p:txBody>
      </p:sp>
      <p:sp>
        <p:nvSpPr>
          <p:cNvPr id="4" name="Dian numeron paikkamerkki 3"/>
          <p:cNvSpPr>
            <a:spLocks noGrp="1"/>
          </p:cNvSpPr>
          <p:nvPr>
            <p:ph type="sldNum" sz="quarter" idx="5"/>
          </p:nvPr>
        </p:nvSpPr>
        <p:spPr/>
        <p:txBody>
          <a:bodyPr/>
          <a:lstStyle/>
          <a:p>
            <a:fld id="{6F229E78-D640-40E6-9338-2D54C0DF7879}" type="slidenum">
              <a:rPr lang="fi-FI"/>
              <a:t>9</a:t>
            </a:fld>
            <a:endParaRPr lang="fi-FI"/>
          </a:p>
        </p:txBody>
      </p:sp>
    </p:spTree>
    <p:extLst>
      <p:ext uri="{BB962C8B-B14F-4D97-AF65-F5344CB8AC3E}">
        <p14:creationId xmlns:p14="http://schemas.microsoft.com/office/powerpoint/2010/main" val="426263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Alustajan eli fasilitaattorin tai suunnitteluryhmän jäsenen sanoitusta:</a:t>
            </a:r>
            <a:endParaRPr lang="fi-FI" dirty="0">
              <a:cs typeface="Calibri" panose="020F0502020204030204"/>
            </a:endParaRPr>
          </a:p>
          <a:p>
            <a:pPr marL="285750" indent="-285750">
              <a:buFont typeface="Symbol"/>
              <a:buChar char="•"/>
            </a:pPr>
            <a:endParaRPr lang="fi-FI" dirty="0"/>
          </a:p>
          <a:p>
            <a:pPr marL="285750" indent="-285750">
              <a:buFont typeface="Symbol"/>
              <a:buChar char="•"/>
            </a:pPr>
            <a:r>
              <a:rPr lang="fi-FI" dirty="0"/>
              <a:t>Koulutustasoindeksi kertoo väestön koulutustason koulutukseen käytettynä aikana perusasteen jälkeen keskiarvona koko alueen 20-vuotiaasta väestöstä.</a:t>
            </a:r>
            <a:endParaRPr lang="fi-FI" dirty="0">
              <a:cs typeface="Calibri" panose="020F0502020204030204"/>
            </a:endParaRPr>
          </a:p>
          <a:p>
            <a:pPr marL="285750" indent="-285750">
              <a:buFont typeface="Symbol"/>
              <a:buChar char="•"/>
            </a:pPr>
            <a:r>
              <a:rPr lang="fi-FI" dirty="0"/>
              <a:t>Mitä isompi indeksi, sitä korkeammin koulutettu väestö.</a:t>
            </a:r>
            <a:endParaRPr lang="fi-FI" dirty="0">
              <a:cs typeface="Calibri" panose="020F0502020204030204"/>
            </a:endParaRPr>
          </a:p>
          <a:p>
            <a:pPr marL="285750" indent="-285750">
              <a:buFont typeface="Symbol"/>
              <a:buChar char="•"/>
            </a:pPr>
            <a:r>
              <a:rPr lang="fi-FI" dirty="0"/>
              <a:t>Kannattaa tarkastella maakuntien välisen eron (</a:t>
            </a:r>
            <a:r>
              <a:rPr lang="fi-FI" dirty="0" err="1"/>
              <a:t>max</a:t>
            </a:r>
            <a:r>
              <a:rPr lang="fi-FI" dirty="0"/>
              <a:t> 1 vuosi) lisäksi kuntien välistä eroa: erot yksittäisten kuntien välillä voivat vastata jopa kahden vuoden kouluttautumista.</a:t>
            </a:r>
            <a:endParaRPr lang="fi-FI" dirty="0">
              <a:cs typeface="Calibri"/>
            </a:endParaRPr>
          </a:p>
          <a:p>
            <a:endParaRPr lang="fi-FI" dirty="0">
              <a:cs typeface="Calibri"/>
            </a:endParaRPr>
          </a:p>
          <a:p>
            <a:endParaRPr lang="en-US" dirty="0">
              <a:cs typeface="Calibri"/>
            </a:endParaRPr>
          </a:p>
        </p:txBody>
      </p:sp>
      <p:sp>
        <p:nvSpPr>
          <p:cNvPr id="4" name="Dian numeron paikkamerkki 3"/>
          <p:cNvSpPr>
            <a:spLocks noGrp="1"/>
          </p:cNvSpPr>
          <p:nvPr>
            <p:ph type="sldNum" sz="quarter" idx="5"/>
          </p:nvPr>
        </p:nvSpPr>
        <p:spPr/>
        <p:txBody>
          <a:bodyPr/>
          <a:lstStyle/>
          <a:p>
            <a:fld id="{6F229E78-D640-40E6-9338-2D54C0DF7879}" type="slidenum">
              <a:rPr lang="fi-FI"/>
              <a:t>10</a:t>
            </a:fld>
            <a:endParaRPr lang="fi-FI"/>
          </a:p>
        </p:txBody>
      </p:sp>
    </p:spTree>
    <p:extLst>
      <p:ext uri="{BB962C8B-B14F-4D97-AF65-F5344CB8AC3E}">
        <p14:creationId xmlns:p14="http://schemas.microsoft.com/office/powerpoint/2010/main" val="273701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Alustajan eli fasilitaattorin tai suunnitteluryhmän jäsenen sanoitusta:</a:t>
            </a:r>
          </a:p>
          <a:p>
            <a:pPr marL="285750" indent="-285750">
              <a:buFont typeface="Symbol,Sans-Serif"/>
              <a:buChar char="•"/>
            </a:pPr>
            <a:endParaRPr lang="fi-FI" dirty="0">
              <a:cs typeface="Calibri"/>
            </a:endParaRPr>
          </a:p>
          <a:p>
            <a:pPr marL="285750" indent="-285750">
              <a:buFont typeface="Symbol,Sans-Serif"/>
              <a:buChar char="•"/>
            </a:pPr>
            <a:r>
              <a:rPr lang="fi-FI" dirty="0"/>
              <a:t>Isoin havainto on se, että saman maakunnan sisällä voi olla hyvin erilaisia todellisuuksia.</a:t>
            </a:r>
            <a:endParaRPr lang="en-US" dirty="0">
              <a:cs typeface="Calibri"/>
            </a:endParaRPr>
          </a:p>
          <a:p>
            <a:pPr marL="285750" indent="-285750">
              <a:buFont typeface="Symbol,Sans-Serif"/>
              <a:buChar char="•"/>
            </a:pPr>
            <a:r>
              <a:rPr lang="fi-FI" dirty="0"/>
              <a:t>On tärkeää hahmottaa, että indeksi heijastaa aina aikaisempaa historiaa: koulutustarjontaa, elinkeinorakennetta ja niin edelleen. </a:t>
            </a:r>
            <a:endParaRPr lang="en-US" dirty="0"/>
          </a:p>
          <a:p>
            <a:pPr marL="285750" indent="-285750">
              <a:buFont typeface="Symbol,Sans-Serif"/>
              <a:buChar char="•"/>
            </a:pPr>
            <a:r>
              <a:rPr lang="fi-FI" dirty="0"/>
              <a:t>Ei kannata siis ajatella, että mitä korkeampi luku, sen parempi, sillä alueella asuu pääsääntöisesti niitä ihmisiä, jotka ovat työllistyneet alueen tarpeisiin = sillä koulutuksella, mitä alueen työpaikoilla on ollut tarpeen.</a:t>
            </a:r>
            <a:endParaRPr lang="en-US" dirty="0"/>
          </a:p>
          <a:p>
            <a:pPr marL="285750" indent="-285750">
              <a:buFont typeface="Symbol,Sans-Serif"/>
              <a:buChar char="•"/>
            </a:pPr>
            <a:r>
              <a:rPr lang="fi-FI" dirty="0"/>
              <a:t>Kun kehittämisessä suunnataan katseet tulevaisuuteen, täytyy ymmärtää, mikä merkitys koulutustasolla on, kun pyritään esimerkiksi nostamaan työpaikkojen jalostusastetta tai kehittämään uusia toimialoja.</a:t>
            </a:r>
            <a:endParaRPr lang="fi-FI" dirty="0">
              <a:cs typeface="Calibri"/>
            </a:endParaRPr>
          </a:p>
        </p:txBody>
      </p:sp>
      <p:sp>
        <p:nvSpPr>
          <p:cNvPr id="4" name="Dian numeron paikkamerkki 3"/>
          <p:cNvSpPr>
            <a:spLocks noGrp="1"/>
          </p:cNvSpPr>
          <p:nvPr>
            <p:ph type="sldNum" sz="quarter" idx="5"/>
          </p:nvPr>
        </p:nvSpPr>
        <p:spPr/>
        <p:txBody>
          <a:bodyPr/>
          <a:lstStyle/>
          <a:p>
            <a:fld id="{6F229E78-D640-40E6-9338-2D54C0DF7879}" type="slidenum">
              <a:rPr lang="fi-FI"/>
              <a:t>11</a:t>
            </a:fld>
            <a:endParaRPr lang="fi-FI"/>
          </a:p>
        </p:txBody>
      </p:sp>
    </p:spTree>
    <p:extLst>
      <p:ext uri="{BB962C8B-B14F-4D97-AF65-F5344CB8AC3E}">
        <p14:creationId xmlns:p14="http://schemas.microsoft.com/office/powerpoint/2010/main" val="392602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sz="1300">
                <a:cs typeface="Calibri"/>
              </a:rPr>
              <a:t>Jos ette käytä Howspacea, korvaa </a:t>
            </a:r>
            <a:r>
              <a:rPr lang="en-US" sz="1300" err="1">
                <a:cs typeface="Calibri"/>
              </a:rPr>
              <a:t>teknisellä</a:t>
            </a:r>
            <a:r>
              <a:rPr lang="en-US" sz="1300" dirty="0">
                <a:cs typeface="Calibri"/>
              </a:rPr>
              <a:t> </a:t>
            </a:r>
            <a:r>
              <a:rPr lang="en-US" sz="1300" err="1">
                <a:cs typeface="Calibri"/>
              </a:rPr>
              <a:t>ohjeistuksella</a:t>
            </a:r>
            <a:r>
              <a:rPr lang="en-US" sz="1300" dirty="0">
                <a:cs typeface="Calibri"/>
              </a:rPr>
              <a:t> </a:t>
            </a:r>
            <a:r>
              <a:rPr lang="en-US" sz="1300" err="1">
                <a:cs typeface="Calibri"/>
              </a:rPr>
              <a:t>käyttämäänne</a:t>
            </a:r>
            <a:r>
              <a:rPr lang="en-US" sz="1300" dirty="0">
                <a:cs typeface="Calibri"/>
              </a:rPr>
              <a:t> </a:t>
            </a:r>
            <a:r>
              <a:rPr lang="en-US" sz="1300">
                <a:cs typeface="Calibri"/>
              </a:rPr>
              <a:t>alustaan.</a:t>
            </a:r>
            <a:endParaRPr lang="en-US" err="1">
              <a:cs typeface="Calibri"/>
            </a:endParaRPr>
          </a:p>
        </p:txBody>
      </p:sp>
      <p:sp>
        <p:nvSpPr>
          <p:cNvPr id="4" name="Dian numeron paikkamerkki 3"/>
          <p:cNvSpPr>
            <a:spLocks noGrp="1"/>
          </p:cNvSpPr>
          <p:nvPr>
            <p:ph type="sldNum" sz="quarter" idx="5"/>
          </p:nvPr>
        </p:nvSpPr>
        <p:spPr/>
        <p:txBody>
          <a:bodyPr/>
          <a:lstStyle/>
          <a:p>
            <a:fld id="{B2736A07-9C51-40D5-9EDD-0D75448F2C9D}" type="slidenum">
              <a:rPr lang="fi-FI" smtClean="0"/>
              <a:pPr/>
              <a:t>16</a:t>
            </a:fld>
            <a:endParaRPr lang="fi-FI"/>
          </a:p>
        </p:txBody>
      </p:sp>
    </p:spTree>
    <p:extLst>
      <p:ext uri="{BB962C8B-B14F-4D97-AF65-F5344CB8AC3E}">
        <p14:creationId xmlns:p14="http://schemas.microsoft.com/office/powerpoint/2010/main" val="136847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Fasilitaattorin sanoitusta:</a:t>
            </a:r>
            <a:endParaRPr lang="en-US" dirty="0"/>
          </a:p>
          <a:p>
            <a:pPr marL="285750" indent="-285750">
              <a:buFont typeface="Symbol,Sans-Serif"/>
              <a:buChar char="•"/>
            </a:pPr>
            <a:endParaRPr lang="fi-FI" dirty="0"/>
          </a:p>
          <a:p>
            <a:pPr marL="285750" indent="-285750">
              <a:buFont typeface="Symbol,Sans-Serif"/>
              <a:buChar char="•"/>
            </a:pPr>
            <a:r>
              <a:rPr lang="fi-FI" dirty="0"/>
              <a:t>Palautetaan vielä lopuksi mieleen toimintamallin taustalla ollut Sitran Osaamisen aika –projektissa tehty työ. </a:t>
            </a:r>
            <a:endParaRPr lang="en-US" dirty="0"/>
          </a:p>
          <a:p>
            <a:pPr marL="285750" indent="-285750">
              <a:buFont typeface="Symbol,Sans-Serif"/>
              <a:buChar char="•"/>
            </a:pPr>
            <a:r>
              <a:rPr lang="fi-FI" dirty="0"/>
              <a:t>Projektin pohjana on ollut 30 keskeisen yhteiskunnallisen toimijan muodostama tahtotila elinikäisestä oppimisesta Suomessa. </a:t>
            </a:r>
            <a:endParaRPr lang="en-US" dirty="0"/>
          </a:p>
          <a:p>
            <a:pPr marL="285750" indent="-285750">
              <a:buFont typeface="Symbol,Sans-Serif"/>
              <a:buChar char="•"/>
            </a:pPr>
            <a:r>
              <a:rPr lang="fi-FI" dirty="0"/>
              <a:t>Mukana on ollut mm. työmarkkinajärjestöjen, koulutuksen järjestöjen, opiskelijajärjestöjen, keskeisten ministeriöiden ja työeläkeyhtiöiden edustajia. </a:t>
            </a:r>
            <a:endParaRPr lang="en-US" dirty="0"/>
          </a:p>
          <a:p>
            <a:pPr marL="285750" indent="-285750">
              <a:buFont typeface="Symbol,Sans-Serif"/>
              <a:buChar char="•"/>
            </a:pPr>
            <a:r>
              <a:rPr lang="fi-FI" dirty="0"/>
              <a:t>Nämä toimijat ovat jakaneet ajatuksen siitä, että osaamisen kehittämisessä työelämän ja koulutustoimijoiden yhteistyön on oltava saumatonta. </a:t>
            </a:r>
            <a:endParaRPr lang="en-US" dirty="0"/>
          </a:p>
          <a:p>
            <a:pPr marL="285750" indent="-285750">
              <a:buFont typeface="Symbol,Sans-Serif"/>
              <a:buChar char="•"/>
            </a:pPr>
            <a:r>
              <a:rPr lang="fi-FI" dirty="0"/>
              <a:t>Tätä samaa ajatusta olemme jalostaneet tässä prosessissa yhdessä keskeisten toimijoiden kesken: miten voimme rakentaa yhteistyötä siten, että osaamisen kehittäminen ja työelämän uusiutuminen ovat luontevassa ja tiiviissä vuorovaikutuksessa keskenään.</a:t>
            </a:r>
          </a:p>
        </p:txBody>
      </p:sp>
      <p:sp>
        <p:nvSpPr>
          <p:cNvPr id="4" name="Dian numeron paikkamerkki 3"/>
          <p:cNvSpPr>
            <a:spLocks noGrp="1"/>
          </p:cNvSpPr>
          <p:nvPr>
            <p:ph type="sldNum" sz="quarter" idx="5"/>
          </p:nvPr>
        </p:nvSpPr>
        <p:spPr/>
        <p:txBody>
          <a:bodyPr/>
          <a:lstStyle/>
          <a:p>
            <a:fld id="{6F229E78-D640-40E6-9338-2D54C0DF7879}" type="slidenum">
              <a:rPr lang="fi-FI"/>
              <a:t>21</a:t>
            </a:fld>
            <a:endParaRPr lang="fi-FI"/>
          </a:p>
        </p:txBody>
      </p:sp>
    </p:spTree>
    <p:extLst>
      <p:ext uri="{BB962C8B-B14F-4D97-AF65-F5344CB8AC3E}">
        <p14:creationId xmlns:p14="http://schemas.microsoft.com/office/powerpoint/2010/main" val="68653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EA51E2-596A-422E-9451-A70BBA100315}"/>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6BEC5D5-466D-4880-9796-A45B0E640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FF42626B-D032-4117-B0CF-305FA3A272A3}"/>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5" name="Alatunnisteen paikkamerkki 4">
            <a:extLst>
              <a:ext uri="{FF2B5EF4-FFF2-40B4-BE49-F238E27FC236}">
                <a16:creationId xmlns:a16="http://schemas.microsoft.com/office/drawing/2014/main" id="{28E56500-F1DC-4DE9-85A5-20CC97347AE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19FA0FD-538C-4384-9CE7-3E42A6FA17AB}"/>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357983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362DE7-4974-4268-B91B-EFE9F3E001DC}"/>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B8FDEED4-26DA-4739-8240-6ADC22B8A50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3CE57AF-A91A-4880-9ED9-8D78446D61FD}"/>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5" name="Alatunnisteen paikkamerkki 4">
            <a:extLst>
              <a:ext uri="{FF2B5EF4-FFF2-40B4-BE49-F238E27FC236}">
                <a16:creationId xmlns:a16="http://schemas.microsoft.com/office/drawing/2014/main" id="{CF6214D1-4A58-4609-A34D-BCEA9785892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468DEE-98C5-4344-B627-E048E8E67191}"/>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416816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C4C70A3-D788-4ABA-B928-AA40E5E9ECC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B2B24532-4ECB-471A-A34D-BD11A306FFE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77BA0A1-A48F-40AA-B154-83169FA61DB7}"/>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5" name="Alatunnisteen paikkamerkki 4">
            <a:extLst>
              <a:ext uri="{FF2B5EF4-FFF2-40B4-BE49-F238E27FC236}">
                <a16:creationId xmlns:a16="http://schemas.microsoft.com/office/drawing/2014/main" id="{6F0412AE-2E63-40ED-B2EC-591AE43C6EB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A8DBA88-2491-45D2-A77B-710E5A000D55}"/>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134267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334467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07005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660145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067653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9513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88978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20216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50582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95050E-9D17-4A47-9647-578BA605BB9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8CAB460-F18A-4DD0-A402-220E365E551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7DAC678-DCE2-4EF6-9A9B-B398E1FF9ECF}"/>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5" name="Alatunnisteen paikkamerkki 4">
            <a:extLst>
              <a:ext uri="{FF2B5EF4-FFF2-40B4-BE49-F238E27FC236}">
                <a16:creationId xmlns:a16="http://schemas.microsoft.com/office/drawing/2014/main" id="{7B67342D-D0F1-4369-B7AC-95498286D79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0969A16-7DAF-4722-9B5E-C51CF91E4617}"/>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3396261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55502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78522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139175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4" y="2853633"/>
            <a:ext cx="10753195" cy="886343"/>
          </a:xfrm>
        </p:spPr>
        <p:txBody>
          <a:bodyPr anchor="ctr"/>
          <a:lstStyle>
            <a:lvl1pPr algn="l">
              <a:lnSpc>
                <a:spcPct val="90000"/>
              </a:lnSpc>
              <a:defRPr/>
            </a:lvl1pPr>
          </a:lstStyle>
          <a:p>
            <a:r>
              <a:rPr lang="fi-FI"/>
              <a:t>Muokkaa ots. perustyyl. napsautt.</a:t>
            </a:r>
            <a:endParaRPr lang="en-US"/>
          </a:p>
        </p:txBody>
      </p:sp>
      <p:sp>
        <p:nvSpPr>
          <p:cNvPr id="4" name="Text Placeholder 3"/>
          <p:cNvSpPr>
            <a:spLocks noGrp="1"/>
          </p:cNvSpPr>
          <p:nvPr>
            <p:ph type="body" sz="quarter" idx="10"/>
          </p:nvPr>
        </p:nvSpPr>
        <p:spPr>
          <a:xfrm>
            <a:off x="719670"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a:t>Muokkaa tekstin perustyylejä</a:t>
            </a:r>
          </a:p>
        </p:txBody>
      </p:sp>
      <p:sp>
        <p:nvSpPr>
          <p:cNvPr id="5" name="Text Placeholder 3"/>
          <p:cNvSpPr>
            <a:spLocks noGrp="1"/>
          </p:cNvSpPr>
          <p:nvPr>
            <p:ph type="body" sz="quarter" idx="11"/>
          </p:nvPr>
        </p:nvSpPr>
        <p:spPr>
          <a:xfrm>
            <a:off x="719670" y="3909055"/>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1" y="6309322"/>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176852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719404" y="2948949"/>
            <a:ext cx="10753195" cy="886343"/>
          </a:xfrm>
        </p:spPr>
        <p:txBody>
          <a:bodyPr anchor="ctr"/>
          <a:lstStyle>
            <a:lvl1pPr algn="l">
              <a:lnSpc>
                <a:spcPct val="90000"/>
              </a:lnSpc>
              <a:defRPr>
                <a:solidFill>
                  <a:schemeClr val="bg1"/>
                </a:solidFill>
              </a:defRPr>
            </a:lvl1pPr>
          </a:lstStyle>
          <a:p>
            <a:r>
              <a:rPr lang="fi-FI"/>
              <a:t>Muokkaa ots. perustyyl. napsautt.</a:t>
            </a:r>
            <a:endParaRPr lang="en-US"/>
          </a:p>
        </p:txBody>
      </p:sp>
      <p:sp>
        <p:nvSpPr>
          <p:cNvPr id="9" name="Text Placeholder 3"/>
          <p:cNvSpPr>
            <a:spLocks noGrp="1"/>
          </p:cNvSpPr>
          <p:nvPr>
            <p:ph type="body" sz="quarter" idx="13"/>
          </p:nvPr>
        </p:nvSpPr>
        <p:spPr>
          <a:xfrm>
            <a:off x="719669"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a:t>
            </a:r>
          </a:p>
        </p:txBody>
      </p:sp>
      <p:sp>
        <p:nvSpPr>
          <p:cNvPr id="10" name="Text Placeholder 3"/>
          <p:cNvSpPr>
            <a:spLocks noGrp="1"/>
          </p:cNvSpPr>
          <p:nvPr>
            <p:ph type="body" sz="quarter" idx="14"/>
          </p:nvPr>
        </p:nvSpPr>
        <p:spPr>
          <a:xfrm>
            <a:off x="719669" y="4004371"/>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12191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4" y="2276872"/>
            <a:ext cx="10753195" cy="1632181"/>
          </a:xfrm>
        </p:spPr>
        <p:txBody>
          <a:bodyPr bIns="140400" anchor="b" anchorCtr="0"/>
          <a:lstStyle>
            <a:lvl1pPr algn="ctr">
              <a:defRPr sz="3200" cap="all"/>
            </a:lvl1pPr>
          </a:lstStyle>
          <a:p>
            <a:r>
              <a:rPr lang="fi-FI"/>
              <a:t>Muokkaa ots. perustyyl. napsautt.</a:t>
            </a:r>
            <a:endParaRPr lang="en-US"/>
          </a:p>
        </p:txBody>
      </p:sp>
      <p:sp>
        <p:nvSpPr>
          <p:cNvPr id="6" name="Text Placeholder 5"/>
          <p:cNvSpPr>
            <a:spLocks noGrp="1"/>
          </p:cNvSpPr>
          <p:nvPr>
            <p:ph type="body" sz="quarter" idx="11"/>
          </p:nvPr>
        </p:nvSpPr>
        <p:spPr>
          <a:xfrm>
            <a:off x="719404" y="3909055"/>
            <a:ext cx="10753195" cy="575733"/>
          </a:xfrm>
        </p:spPr>
        <p:txBody>
          <a:bodyPr/>
          <a:lstStyle>
            <a:lvl1pPr marL="0" indent="0" algn="ctr">
              <a:buNone/>
              <a:defRPr>
                <a:latin typeface="Georgia"/>
                <a:cs typeface="Georgia"/>
              </a:defRPr>
            </a:lvl1pPr>
          </a:lstStyle>
          <a:p>
            <a:pPr lvl="0"/>
            <a:r>
              <a:rPr lang="fi-FI"/>
              <a:t>Muokkaa tekstin perustyylejä</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2844895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719404" y="2276872"/>
            <a:ext cx="10753195" cy="1632181"/>
          </a:xfrm>
        </p:spPr>
        <p:txBody>
          <a:bodyPr bIns="140400" anchor="b" anchorCtr="0"/>
          <a:lstStyle>
            <a:lvl1pPr algn="ctr">
              <a:defRPr sz="3200" cap="all">
                <a:solidFill>
                  <a:schemeClr val="bg1"/>
                </a:solidFill>
              </a:defRPr>
            </a:lvl1pPr>
          </a:lstStyle>
          <a:p>
            <a:r>
              <a:rPr lang="fi-FI"/>
              <a:t>Muokkaa ots. perustyyl. napsautt.</a:t>
            </a:r>
            <a:endParaRPr lang="en-US"/>
          </a:p>
        </p:txBody>
      </p:sp>
      <p:sp>
        <p:nvSpPr>
          <p:cNvPr id="6" name="Text Placeholder 5"/>
          <p:cNvSpPr>
            <a:spLocks noGrp="1"/>
          </p:cNvSpPr>
          <p:nvPr>
            <p:ph type="body" sz="quarter" idx="11"/>
          </p:nvPr>
        </p:nvSpPr>
        <p:spPr>
          <a:xfrm>
            <a:off x="719404" y="3909055"/>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849356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3"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4" y="1700808"/>
            <a:ext cx="10849205" cy="4320480"/>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09" indent="-234939"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282" indent="-23493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3493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2393372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719403"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4" y="1700808"/>
            <a:ext cx="10849205" cy="4320480"/>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03" indent="-228589" algn="l">
              <a:lnSpc>
                <a:spcPct val="90000"/>
              </a:lnSpc>
              <a:buFont typeface="Georgia" panose="02040502050405020303" pitchFamily="18" charset="0"/>
              <a:buChar char="–"/>
              <a:defRPr sz="1600">
                <a:solidFill>
                  <a:schemeClr val="bg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998738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7" y="0"/>
            <a:ext cx="4464051" cy="6858000"/>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5" name="Text Placeholder 8"/>
          <p:cNvSpPr>
            <a:spLocks noGrp="1"/>
          </p:cNvSpPr>
          <p:nvPr>
            <p:ph type="body" sz="quarter" idx="17"/>
          </p:nvPr>
        </p:nvSpPr>
        <p:spPr>
          <a:xfrm>
            <a:off x="527052" y="548218"/>
            <a:ext cx="3456715" cy="5281049"/>
          </a:xfrm>
        </p:spPr>
        <p:txBody>
          <a:bodyPr/>
          <a:lstStyle>
            <a:lvl1pPr marL="0" indent="0" algn="l">
              <a:buNone/>
              <a:defRPr sz="3200" b="1">
                <a:latin typeface="Arial Black"/>
                <a:cs typeface="Arial Black"/>
              </a:defRPr>
            </a:lvl1pPr>
          </a:lstStyle>
          <a:p>
            <a:pPr lvl="0"/>
            <a:r>
              <a:rPr lang="fi-FI"/>
              <a:t>Muokkaa tekstin perustyylejä</a:t>
            </a:r>
          </a:p>
        </p:txBody>
      </p:sp>
      <p:sp>
        <p:nvSpPr>
          <p:cNvPr id="6" name="Text Placeholder 11"/>
          <p:cNvSpPr>
            <a:spLocks noGrp="1"/>
          </p:cNvSpPr>
          <p:nvPr>
            <p:ph type="body" sz="quarter" idx="18"/>
          </p:nvPr>
        </p:nvSpPr>
        <p:spPr>
          <a:xfrm>
            <a:off x="5135893" y="1316767"/>
            <a:ext cx="6431691"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59467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99EC85-950D-46D8-99A2-19192B1B0720}"/>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DD56EA43-CF3D-4435-9383-E5ADD1E3CE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AB68F30F-B724-44EA-97CE-383080DBB2AE}"/>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5" name="Alatunnisteen paikkamerkki 4">
            <a:extLst>
              <a:ext uri="{FF2B5EF4-FFF2-40B4-BE49-F238E27FC236}">
                <a16:creationId xmlns:a16="http://schemas.microsoft.com/office/drawing/2014/main" id="{A52E9E1A-2D5D-40D8-9C81-AA7BD88697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B6D1712-2664-410E-83AE-8D20B7BDD23D}"/>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2906886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 y="0"/>
            <a:ext cx="4464051"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10" name="Text Placeholder 11"/>
          <p:cNvSpPr>
            <a:spLocks noGrp="1"/>
          </p:cNvSpPr>
          <p:nvPr>
            <p:ph type="body" sz="quarter" idx="18"/>
          </p:nvPr>
        </p:nvSpPr>
        <p:spPr>
          <a:xfrm>
            <a:off x="5135893" y="1316767"/>
            <a:ext cx="6431691"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4" name="Text Placeholder 8"/>
          <p:cNvSpPr>
            <a:spLocks noGrp="1"/>
          </p:cNvSpPr>
          <p:nvPr>
            <p:ph type="body" sz="quarter" idx="17"/>
          </p:nvPr>
        </p:nvSpPr>
        <p:spPr>
          <a:xfrm>
            <a:off x="527052" y="548218"/>
            <a:ext cx="3456715"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1769253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8" y="0"/>
            <a:ext cx="5808133" cy="6858000"/>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1"/>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6" name="Text Placeholder 11"/>
          <p:cNvSpPr>
            <a:spLocks noGrp="1"/>
          </p:cNvSpPr>
          <p:nvPr>
            <p:ph type="body" sz="quarter" idx="19"/>
          </p:nvPr>
        </p:nvSpPr>
        <p:spPr>
          <a:xfrm>
            <a:off x="623392" y="1796819"/>
            <a:ext cx="5184576"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2"/>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1936065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8" y="0"/>
            <a:ext cx="5808133"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1"/>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10" name="Text Placeholder 11"/>
          <p:cNvSpPr>
            <a:spLocks noGrp="1"/>
          </p:cNvSpPr>
          <p:nvPr>
            <p:ph type="body" sz="quarter" idx="19"/>
          </p:nvPr>
        </p:nvSpPr>
        <p:spPr>
          <a:xfrm>
            <a:off x="623392" y="1796819"/>
            <a:ext cx="5184576"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2"/>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573100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5" y="548682"/>
            <a:ext cx="10753193" cy="1078364"/>
          </a:xfr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968502"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5" name="Text Placeholder 33"/>
          <p:cNvSpPr>
            <a:spLocks noGrp="1"/>
          </p:cNvSpPr>
          <p:nvPr userDrawn="1">
            <p:ph type="body" sz="quarter" idx="14"/>
          </p:nvPr>
        </p:nvSpPr>
        <p:spPr>
          <a:xfrm>
            <a:off x="1968502" y="2566593"/>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6" name="Text Placeholder 33"/>
          <p:cNvSpPr>
            <a:spLocks noGrp="1"/>
          </p:cNvSpPr>
          <p:nvPr userDrawn="1">
            <p:ph type="body" sz="quarter" idx="15"/>
          </p:nvPr>
        </p:nvSpPr>
        <p:spPr>
          <a:xfrm>
            <a:off x="1968502" y="3430689"/>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7" name="Text Placeholder 33"/>
          <p:cNvSpPr>
            <a:spLocks noGrp="1"/>
          </p:cNvSpPr>
          <p:nvPr userDrawn="1">
            <p:ph type="body" sz="quarter" idx="16"/>
          </p:nvPr>
        </p:nvSpPr>
        <p:spPr>
          <a:xfrm>
            <a:off x="1967541" y="4294785"/>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8" name="Text Placeholder 33"/>
          <p:cNvSpPr>
            <a:spLocks noGrp="1"/>
          </p:cNvSpPr>
          <p:nvPr userDrawn="1">
            <p:ph type="body" sz="quarter" idx="17"/>
          </p:nvPr>
        </p:nvSpPr>
        <p:spPr>
          <a:xfrm>
            <a:off x="1967541" y="5158881"/>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1159404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itle 1"/>
          <p:cNvSpPr>
            <a:spLocks noGrp="1"/>
          </p:cNvSpPr>
          <p:nvPr>
            <p:ph type="title"/>
          </p:nvPr>
        </p:nvSpPr>
        <p:spPr>
          <a:xfrm>
            <a:off x="719405" y="548682"/>
            <a:ext cx="10753193" cy="1078364"/>
          </a:xfrm>
        </p:spPr>
        <p:txBody>
          <a:bodyPr anchor="t"/>
          <a:lstStyle>
            <a:lvl1pPr algn="l">
              <a:defRPr sz="3200">
                <a:solidFill>
                  <a:schemeClr val="bg1"/>
                </a:solidFill>
              </a:defRPr>
            </a:lvl1pPr>
          </a:lstStyle>
          <a:p>
            <a:r>
              <a:rPr lang="fi-FI"/>
              <a:t>Muokkaa ots. perustyyl. napsautt.</a:t>
            </a:r>
            <a:endParaRPr lang="en-US"/>
          </a:p>
        </p:txBody>
      </p:sp>
      <p:sp>
        <p:nvSpPr>
          <p:cNvPr id="28" name="Text Placeholder 33"/>
          <p:cNvSpPr>
            <a:spLocks noGrp="1"/>
          </p:cNvSpPr>
          <p:nvPr>
            <p:ph type="body" sz="quarter" idx="13"/>
          </p:nvPr>
        </p:nvSpPr>
        <p:spPr>
          <a:xfrm>
            <a:off x="1968502"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29" name="Text Placeholder 33"/>
          <p:cNvSpPr>
            <a:spLocks noGrp="1"/>
          </p:cNvSpPr>
          <p:nvPr>
            <p:ph type="body" sz="quarter" idx="14"/>
          </p:nvPr>
        </p:nvSpPr>
        <p:spPr>
          <a:xfrm>
            <a:off x="1968502" y="2566593"/>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0" name="Text Placeholder 33"/>
          <p:cNvSpPr>
            <a:spLocks noGrp="1"/>
          </p:cNvSpPr>
          <p:nvPr>
            <p:ph type="body" sz="quarter" idx="15"/>
          </p:nvPr>
        </p:nvSpPr>
        <p:spPr>
          <a:xfrm>
            <a:off x="1968502" y="3430689"/>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1" name="Text Placeholder 33"/>
          <p:cNvSpPr>
            <a:spLocks noGrp="1"/>
          </p:cNvSpPr>
          <p:nvPr>
            <p:ph type="body" sz="quarter" idx="16"/>
          </p:nvPr>
        </p:nvSpPr>
        <p:spPr>
          <a:xfrm>
            <a:off x="1967541" y="4294785"/>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2" name="Text Placeholder 33"/>
          <p:cNvSpPr>
            <a:spLocks noGrp="1"/>
          </p:cNvSpPr>
          <p:nvPr>
            <p:ph type="body" sz="quarter" idx="17"/>
          </p:nvPr>
        </p:nvSpPr>
        <p:spPr>
          <a:xfrm>
            <a:off x="1967541" y="5158881"/>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666990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a:t>Muokkaa ots. perustyyl. napsautt.</a:t>
            </a:r>
            <a:endParaRPr lang="en-US"/>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
        <p:nvSpPr>
          <p:cNvPr id="4" name="Content Placeholder 3"/>
          <p:cNvSpPr>
            <a:spLocks noGrp="1"/>
          </p:cNvSpPr>
          <p:nvPr>
            <p:ph sz="quarter" idx="11"/>
          </p:nvPr>
        </p:nvSpPr>
        <p:spPr>
          <a:xfrm>
            <a:off x="623392" y="1508787"/>
            <a:ext cx="10945216" cy="4415764"/>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79957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4" y="1509186"/>
            <a:ext cx="10943167" cy="4607983"/>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014743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088A622-150D-4B6E-A9AD-36B05BA71FE6}" type="datetimeFigureOut">
              <a:rPr lang="fi-FI" smtClean="0"/>
              <a:t>14.3.2022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E724F910-D2A0-41CD-AF53-38064C86370F}" type="slidenum">
              <a:rPr lang="fi-FI" smtClean="0"/>
              <a:t>‹#›</a:t>
            </a:fld>
            <a:endParaRPr lang="fi-FI"/>
          </a:p>
        </p:txBody>
      </p:sp>
    </p:spTree>
    <p:extLst>
      <p:ext uri="{BB962C8B-B14F-4D97-AF65-F5344CB8AC3E}">
        <p14:creationId xmlns:p14="http://schemas.microsoft.com/office/powerpoint/2010/main" val="164331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053509-2368-4D10-85C5-7991BCF3924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36F621E-BC05-4CA9-AB3F-57D0BBD0E706}"/>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7A70AB9-14F0-4179-BC7E-985BD40C801A}"/>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A669416-D19C-49B9-963C-37E7F488AF62}"/>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6" name="Alatunnisteen paikkamerkki 5">
            <a:extLst>
              <a:ext uri="{FF2B5EF4-FFF2-40B4-BE49-F238E27FC236}">
                <a16:creationId xmlns:a16="http://schemas.microsoft.com/office/drawing/2014/main" id="{23ADF24F-8589-4527-9F91-BCAA3A84CCA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1880AA3-761B-47E6-AA6A-4A0E2D58E9E5}"/>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314727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611F9F-5F4F-4B07-BE56-81B20C4C05D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5C2CF00-757F-4C45-AA5A-77D29191D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BBBDABF-8716-4ABD-BA21-5B52D8E1A1D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AE58923-B08D-4BC6-BFEC-3EF8F81583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8A2DBA7F-4DFF-49B8-BF51-D1382234048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B4173DF5-DDC5-4B0E-806E-0FB61264E3B9}"/>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8" name="Alatunnisteen paikkamerkki 7">
            <a:extLst>
              <a:ext uri="{FF2B5EF4-FFF2-40B4-BE49-F238E27FC236}">
                <a16:creationId xmlns:a16="http://schemas.microsoft.com/office/drawing/2014/main" id="{AF67F473-91D5-4420-A200-DE84A1F998F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C648012-FDDE-4752-96DD-404AC9FBF579}"/>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270926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E5AC84-4158-4D7D-A62C-8C45E8BC9EC5}"/>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C36F4A0-3AF1-4AAF-9B33-6476409A80D6}"/>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4" name="Alatunnisteen paikkamerkki 3">
            <a:extLst>
              <a:ext uri="{FF2B5EF4-FFF2-40B4-BE49-F238E27FC236}">
                <a16:creationId xmlns:a16="http://schemas.microsoft.com/office/drawing/2014/main" id="{E02BFB9E-6B7F-4690-9526-49CE479D5CF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F16413A-4096-4C94-84DE-F87FD548F410}"/>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256690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C9EA1E5-C124-4158-997C-BC12C7AA8828}"/>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3" name="Alatunnisteen paikkamerkki 2">
            <a:extLst>
              <a:ext uri="{FF2B5EF4-FFF2-40B4-BE49-F238E27FC236}">
                <a16:creationId xmlns:a16="http://schemas.microsoft.com/office/drawing/2014/main" id="{5B4038C4-4801-440F-A215-51D05536877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93273D6-461E-4CA7-9C81-CC62A32E2BDF}"/>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143835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DA20BE-5B61-4565-AE09-A61116F1049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F5A9F81C-B455-4C6A-AA44-F1CC42854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8F4A65E-EC89-49E4-8D64-B0ED4AF69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7C89026-82E3-4E67-8113-C7E7F9D2023B}"/>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6" name="Alatunnisteen paikkamerkki 5">
            <a:extLst>
              <a:ext uri="{FF2B5EF4-FFF2-40B4-BE49-F238E27FC236}">
                <a16:creationId xmlns:a16="http://schemas.microsoft.com/office/drawing/2014/main" id="{25EF3AEB-B588-4861-8738-795CFD3638A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DE32932-5F2A-4403-B1F9-C6FEF52085C9}"/>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358385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057DBA-498E-4CF5-B252-5305ED9E015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A21C021-9C05-45D8-909B-CC34FFEA7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032313E1-F70E-4941-9357-787A6ACDC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FEA7495-A66A-4A49-BCC3-A2EE34CE618C}"/>
              </a:ext>
            </a:extLst>
          </p:cNvPr>
          <p:cNvSpPr>
            <a:spLocks noGrp="1"/>
          </p:cNvSpPr>
          <p:nvPr>
            <p:ph type="dt" sz="half" idx="10"/>
          </p:nvPr>
        </p:nvSpPr>
        <p:spPr/>
        <p:txBody>
          <a:bodyPr/>
          <a:lstStyle/>
          <a:p>
            <a:fld id="{F7D0D9B0-FA83-4FE6-89B2-7BD7AA8460C6}" type="datetimeFigureOut">
              <a:rPr lang="fi-FI" smtClean="0"/>
              <a:t>14.3.2022</a:t>
            </a:fld>
            <a:endParaRPr lang="fi-FI"/>
          </a:p>
        </p:txBody>
      </p:sp>
      <p:sp>
        <p:nvSpPr>
          <p:cNvPr id="6" name="Alatunnisteen paikkamerkki 5">
            <a:extLst>
              <a:ext uri="{FF2B5EF4-FFF2-40B4-BE49-F238E27FC236}">
                <a16:creationId xmlns:a16="http://schemas.microsoft.com/office/drawing/2014/main" id="{F0CE5B9D-0651-49A3-827C-02F167BF5ED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94AB0F8-676A-49B8-AA1E-D34E3871E590}"/>
              </a:ext>
            </a:extLst>
          </p:cNvPr>
          <p:cNvSpPr>
            <a:spLocks noGrp="1"/>
          </p:cNvSpPr>
          <p:nvPr>
            <p:ph type="sldNum" sz="quarter" idx="12"/>
          </p:nvPr>
        </p:nvSpPr>
        <p:spPr/>
        <p:txBody>
          <a:bodyPr/>
          <a:lstStyle/>
          <a:p>
            <a:fld id="{730E7702-3E00-4779-BD5E-75D5B4F19F2E}" type="slidenum">
              <a:rPr lang="fi-FI" smtClean="0"/>
              <a:t>‹#›</a:t>
            </a:fld>
            <a:endParaRPr lang="fi-FI"/>
          </a:p>
        </p:txBody>
      </p:sp>
    </p:spTree>
    <p:extLst>
      <p:ext uri="{BB962C8B-B14F-4D97-AF65-F5344CB8AC3E}">
        <p14:creationId xmlns:p14="http://schemas.microsoft.com/office/powerpoint/2010/main" val="276595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3FEED15-FCD1-4D4B-8C79-1F1BF2455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DA902B8-9D82-43B9-BDF7-4ABC09ED8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679CB27-1D4D-4E0D-BE48-E54DAAC347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0D9B0-FA83-4FE6-89B2-7BD7AA8460C6}" type="datetimeFigureOut">
              <a:rPr lang="fi-FI" smtClean="0"/>
              <a:t>14.3.2022</a:t>
            </a:fld>
            <a:endParaRPr lang="fi-FI"/>
          </a:p>
        </p:txBody>
      </p:sp>
      <p:sp>
        <p:nvSpPr>
          <p:cNvPr id="5" name="Alatunnisteen paikkamerkki 4">
            <a:extLst>
              <a:ext uri="{FF2B5EF4-FFF2-40B4-BE49-F238E27FC236}">
                <a16:creationId xmlns:a16="http://schemas.microsoft.com/office/drawing/2014/main" id="{254C3D84-C686-47FE-AC94-6C4B30F37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AFC07C6C-DCCD-43DE-A136-FAE1674F6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7702-3E00-4779-BD5E-75D5B4F19F2E}" type="slidenum">
              <a:rPr lang="fi-FI" smtClean="0"/>
              <a:t>‹#›</a:t>
            </a:fld>
            <a:endParaRPr lang="fi-FI"/>
          </a:p>
        </p:txBody>
      </p:sp>
    </p:spTree>
    <p:extLst>
      <p:ext uri="{BB962C8B-B14F-4D97-AF65-F5344CB8AC3E}">
        <p14:creationId xmlns:p14="http://schemas.microsoft.com/office/powerpoint/2010/main" val="1681757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cSld>
  <p:clrMap bg1="lt1" tx1="dk1" bg2="dk2" tx2="lt2" accent1="accent1" accent2="accent2" accent3="accent3" accent4="accent4" accent5="accent5" accent6="accent6" hlink="hlink" folHlink="folHlink"/>
  <p:sldLayoutIdLst>
    <p:sldLayoutId id="2147486218" r:id="rId1"/>
    <p:sldLayoutId id="2147486219"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ots. perustyyl. napsautt.</a:t>
            </a:r>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0"/>
            <a:endParaRPr lang="fi-FI"/>
          </a:p>
          <a:p>
            <a:pPr lvl="0"/>
            <a:endParaRPr lang="fi-FI"/>
          </a:p>
        </p:txBody>
      </p:sp>
    </p:spTree>
    <p:extLst>
      <p:ext uri="{BB962C8B-B14F-4D97-AF65-F5344CB8AC3E}">
        <p14:creationId xmlns:p14="http://schemas.microsoft.com/office/powerpoint/2010/main" val="3830268984"/>
      </p:ext>
    </p:extLst>
  </p:cSld>
  <p:clrMap bg1="lt1" tx1="dk1" bg2="lt2" tx2="dk2" accent1="accent1" accent2="accent2" accent3="accent3" accent4="accent4" accent5="accent5" accent6="accent6" hlink="hlink" folHlink="folHlink"/>
  <p:sldLayoutIdLst>
    <p:sldLayoutId id="2147486193" r:id="rId1"/>
    <p:sldLayoutId id="2147486194" r:id="rId2"/>
    <p:sldLayoutId id="2147486195" r:id="rId3"/>
    <p:sldLayoutId id="2147486196" r:id="rId4"/>
    <p:sldLayoutId id="2147486197" r:id="rId5"/>
    <p:sldLayoutId id="2147486198" r:id="rId6"/>
    <p:sldLayoutId id="2147486199" r:id="rId7"/>
    <p:sldLayoutId id="2147486200" r:id="rId8"/>
    <p:sldLayoutId id="2147486201" r:id="rId9"/>
    <p:sldLayoutId id="2147486202" r:id="rId10"/>
    <p:sldLayoutId id="2147486203" r:id="rId11"/>
    <p:sldLayoutId id="2147486204" r:id="rId12"/>
    <p:sldLayoutId id="2147486205" r:id="rId13"/>
    <p:sldLayoutId id="2147486206" r:id="rId14"/>
    <p:sldLayoutId id="2147486207" r:id="rId15"/>
  </p:sldLayoutIdLst>
  <p:hf hdr="0" ftr="0" dt="0"/>
  <p:txStyles>
    <p:titleStyle>
      <a:lvl1pPr algn="l" defTabSz="609570" rtl="0" eaLnBrk="1" latinLnBrk="0" hangingPunct="1">
        <a:spcBef>
          <a:spcPct val="0"/>
        </a:spcBef>
        <a:buNone/>
        <a:defRPr sz="3200" b="0" i="0" kern="1200">
          <a:solidFill>
            <a:schemeClr val="tx1"/>
          </a:solidFill>
          <a:latin typeface="+mj-lt"/>
          <a:ea typeface="+mj-ea"/>
          <a:cs typeface="Arial Black"/>
        </a:defRPr>
      </a:lvl1pPr>
    </p:titleStyle>
    <p:bodyStyle>
      <a:lvl1pPr marL="239173" indent="-239173" algn="l" defTabSz="609570" rtl="0" eaLnBrk="1" latinLnBrk="0" hangingPunct="1">
        <a:spcBef>
          <a:spcPct val="20000"/>
        </a:spcBef>
        <a:buFont typeface="Lucida Grande"/>
        <a:buChar char="-"/>
        <a:defRPr sz="2133" b="0" i="0" kern="1200">
          <a:solidFill>
            <a:schemeClr val="tx1"/>
          </a:solidFill>
          <a:latin typeface="+mn-lt"/>
          <a:ea typeface="+mn-ea"/>
          <a:cs typeface="Georgia"/>
        </a:defRPr>
      </a:lvl1pPr>
      <a:lvl2pPr marL="476227" indent="-237055" algn="l" defTabSz="609570"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397" indent="-228589" algn="l" defTabSz="609570"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19" indent="-228589" algn="l" defTabSz="609570"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278" indent="0" algn="ctr" defTabSz="609570" rtl="0" eaLnBrk="1" latinLnBrk="0" hangingPunct="1">
        <a:spcBef>
          <a:spcPct val="20000"/>
        </a:spcBef>
        <a:buFont typeface="Arial"/>
        <a:buNone/>
        <a:defRPr sz="1867" kern="120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6382CB-D00E-4E4B-8B94-085DCA25F745}"/>
              </a:ext>
            </a:extLst>
          </p:cNvPr>
          <p:cNvSpPr>
            <a:spLocks noGrp="1"/>
          </p:cNvSpPr>
          <p:nvPr>
            <p:ph type="title" idx="4294967295"/>
          </p:nvPr>
        </p:nvSpPr>
        <p:spPr>
          <a:xfrm>
            <a:off x="452783" y="601870"/>
            <a:ext cx="10629900" cy="746125"/>
          </a:xfrm>
        </p:spPr>
        <p:txBody>
          <a:bodyPr/>
          <a:lstStyle/>
          <a:p>
            <a:pPr algn="l"/>
            <a:r>
              <a:rPr lang="fi-FI" cap="none" dirty="0">
                <a:ea typeface="+mj-lt"/>
                <a:cs typeface="+mj-lt"/>
              </a:rPr>
              <a:t>Intro</a:t>
            </a:r>
            <a:br>
              <a:rPr lang="fi-FI" cap="none" dirty="0">
                <a:ea typeface="+mj-lt"/>
                <a:cs typeface="+mj-lt"/>
              </a:rPr>
            </a:br>
            <a:r>
              <a:rPr lang="fi-FI" cap="none" dirty="0">
                <a:ea typeface="+mj-lt"/>
                <a:cs typeface="+mj-lt"/>
              </a:rPr>
              <a:t>Liite 2C: Kolmannen tilannekuvafoorumin esityspohja </a:t>
            </a:r>
            <a:endParaRPr lang="fi-FI" cap="none" dirty="0"/>
          </a:p>
        </p:txBody>
      </p:sp>
      <p:sp>
        <p:nvSpPr>
          <p:cNvPr id="3" name="Tekstin paikkamerkki 2">
            <a:extLst>
              <a:ext uri="{FF2B5EF4-FFF2-40B4-BE49-F238E27FC236}">
                <a16:creationId xmlns:a16="http://schemas.microsoft.com/office/drawing/2014/main" id="{96EAA1F6-9D90-4391-A64F-55375EBF0DDE}"/>
              </a:ext>
            </a:extLst>
          </p:cNvPr>
          <p:cNvSpPr>
            <a:spLocks noGrp="1"/>
          </p:cNvSpPr>
          <p:nvPr>
            <p:ph type="body" sz="quarter" idx="4294967295"/>
          </p:nvPr>
        </p:nvSpPr>
        <p:spPr>
          <a:xfrm>
            <a:off x="839304" y="2013778"/>
            <a:ext cx="10518775" cy="4565650"/>
          </a:xfrm>
        </p:spPr>
        <p:txBody>
          <a:bodyPr/>
          <a:lstStyle/>
          <a:p>
            <a:pPr marL="285750" indent="-285750">
              <a:buFont typeface="Arial"/>
              <a:buChar char="•"/>
            </a:pPr>
            <a:r>
              <a:rPr lang="fi-FI" sz="1600" dirty="0"/>
              <a:t>Tämä PowerPoint-esitys sisältää esitysaineistoa, jota voi hyödyntää Sitran kehittämän Alueiden osaamisen aika –toimintamallin </a:t>
            </a:r>
            <a:r>
              <a:rPr lang="fi-FI" sz="1600" dirty="0">
                <a:latin typeface="Arial Black"/>
              </a:rPr>
              <a:t>kolmannen tilannekuvafoorumin</a:t>
            </a:r>
            <a:r>
              <a:rPr lang="fi-FI" sz="1600" dirty="0"/>
              <a:t> toteutuksessa. Tämä materiaali on tehty vapaasti hyödynnettäväksi ja muokattavaksi. </a:t>
            </a:r>
            <a:endParaRPr lang="fi-FI"/>
          </a:p>
          <a:p>
            <a:pPr marL="285750" indent="-285750" algn="l">
              <a:buFont typeface="Arial"/>
              <a:buChar char="•"/>
            </a:pPr>
            <a:endParaRPr lang="fi-FI" sz="1600" dirty="0"/>
          </a:p>
          <a:p>
            <a:pPr marL="285750" indent="-285750" algn="l">
              <a:buFont typeface="Arial"/>
              <a:buChar char="•"/>
            </a:pPr>
            <a:r>
              <a:rPr lang="fi-FI" sz="1600" dirty="0"/>
              <a:t>Esitysaineistoon on merkitty </a:t>
            </a:r>
            <a:r>
              <a:rPr lang="fi-FI" sz="1600" dirty="0">
                <a:solidFill>
                  <a:srgbClr val="FF0000"/>
                </a:solidFill>
              </a:rPr>
              <a:t>punaisella</a:t>
            </a:r>
            <a:r>
              <a:rPr lang="fi-FI" sz="1600" dirty="0"/>
              <a:t> värillä tai infolaatikolla kaikki ne muutokset, joita alueen on esitykseen vähintään tehtävä.</a:t>
            </a:r>
          </a:p>
          <a:p>
            <a:pPr marL="285750" indent="-285750" algn="l">
              <a:buFont typeface="Arial"/>
              <a:buChar char="•"/>
            </a:pPr>
            <a:endParaRPr lang="fi-FI" sz="1600" dirty="0"/>
          </a:p>
          <a:p>
            <a:pPr marL="285750" indent="-285750" algn="l">
              <a:buFont typeface="Arial"/>
              <a:buChar char="•"/>
            </a:pPr>
            <a:r>
              <a:rPr lang="fi-FI" sz="1600" dirty="0"/>
              <a:t>Osa esityksen sivuista on esimerkkejä, jotka on tarkoitus korvata alueen omalla sisällöllä. Tämä koskee erityisesti tiedontuotantoon liittyviä osioita.</a:t>
            </a:r>
          </a:p>
          <a:p>
            <a:pPr marL="285750" indent="-285750" algn="l">
              <a:buFont typeface="Arial"/>
              <a:buChar char="•"/>
            </a:pPr>
            <a:endParaRPr lang="fi-FI" sz="1600" dirty="0"/>
          </a:p>
          <a:p>
            <a:pPr marL="285750" indent="-285750" algn="l">
              <a:buFont typeface="Arial"/>
              <a:buChar char="•"/>
            </a:pPr>
            <a:r>
              <a:rPr lang="fi-FI" sz="1600" dirty="0"/>
              <a:t>Osan sivujen ja kuvien muokkaus on lukittu. Niitä ei saa muokata. Tunnistat nämä sivut Sitran logosta tai tekstistä "Kuva: Sitra".</a:t>
            </a:r>
          </a:p>
          <a:p>
            <a:pPr marL="285750" indent="-285750" algn="l">
              <a:buFont typeface="Arial"/>
              <a:buChar char="•"/>
            </a:pPr>
            <a:endParaRPr lang="fi-FI" sz="1600" dirty="0"/>
          </a:p>
          <a:p>
            <a:pPr marL="285750" indent="-285750" algn="l">
              <a:buFont typeface="Arial"/>
              <a:buChar char="•"/>
            </a:pPr>
            <a:r>
              <a:rPr lang="fi-FI" sz="1600" dirty="0"/>
              <a:t>Sivujen yhteydessä olevissa puhujien muistiinpanoissa on annettu vinkkejä fasilitaattorille ja puheenvuoroja käyttäville suunnitteluryhmän jäsenille kyseisten osioiden sanoitukseen sekä esityksen muokkaamiseen. Käsikirjan luvusta 6 löytyvät fasilitointiohjeet kertovat, miten materiaalia voi hyödyntää foorumin eri vaiheissa.</a:t>
            </a:r>
          </a:p>
        </p:txBody>
      </p:sp>
    </p:spTree>
    <p:extLst>
      <p:ext uri="{BB962C8B-B14F-4D97-AF65-F5344CB8AC3E}">
        <p14:creationId xmlns:p14="http://schemas.microsoft.com/office/powerpoint/2010/main" val="304139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descr="Kuva, joka sisältää kohteen kartta&#10;&#10;Kuvaus luotu automaattisesti">
            <a:extLst>
              <a:ext uri="{FF2B5EF4-FFF2-40B4-BE49-F238E27FC236}">
                <a16:creationId xmlns:a16="http://schemas.microsoft.com/office/drawing/2014/main" id="{ABCBDF7F-12D5-4456-AD49-C15778CC6F3C}"/>
              </a:ext>
            </a:extLst>
          </p:cNvPr>
          <p:cNvPicPr>
            <a:picLocks noChangeAspect="1"/>
          </p:cNvPicPr>
          <p:nvPr/>
        </p:nvPicPr>
        <p:blipFill>
          <a:blip r:embed="rId3"/>
          <a:stretch>
            <a:fillRect/>
          </a:stretch>
        </p:blipFill>
        <p:spPr>
          <a:xfrm>
            <a:off x="-2208" y="-4003"/>
            <a:ext cx="12196416" cy="6866006"/>
          </a:xfrm>
          <a:prstGeom prst="rect">
            <a:avLst/>
          </a:prstGeom>
        </p:spPr>
      </p:pic>
    </p:spTree>
    <p:extLst>
      <p:ext uri="{BB962C8B-B14F-4D97-AF65-F5344CB8AC3E}">
        <p14:creationId xmlns:p14="http://schemas.microsoft.com/office/powerpoint/2010/main" val="1571278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5528E-7E8F-4E3C-A7B4-E56103D6D144}"/>
              </a:ext>
            </a:extLst>
          </p:cNvPr>
          <p:cNvSpPr>
            <a:spLocks noGrp="1"/>
          </p:cNvSpPr>
          <p:nvPr>
            <p:ph type="title" idx="4294967295"/>
          </p:nvPr>
        </p:nvSpPr>
        <p:spPr>
          <a:xfrm>
            <a:off x="6089650" y="549275"/>
            <a:ext cx="6102350" cy="1152525"/>
          </a:xfrm>
        </p:spPr>
        <p:txBody>
          <a:bodyPr lIns="91440" tIns="45720" rIns="91440" bIns="45720" anchor="t"/>
          <a:lstStyle/>
          <a:p>
            <a:r>
              <a:rPr lang="fi-FI" dirty="0">
                <a:solidFill>
                  <a:srgbClr val="000000"/>
                </a:solidFill>
                <a:latin typeface="Arial Black"/>
                <a:cs typeface="Calibri"/>
              </a:rPr>
              <a:t>Koulutustasoindeksi</a:t>
            </a:r>
            <a:r>
              <a:rPr lang="fi-FI" sz="3200" dirty="0">
                <a:solidFill>
                  <a:srgbClr val="000000"/>
                </a:solidFill>
                <a:latin typeface="Arial Black"/>
                <a:cs typeface="Calibri"/>
              </a:rPr>
              <a:t> </a:t>
            </a:r>
            <a:r>
              <a:rPr lang="fi-FI" dirty="0">
                <a:solidFill>
                  <a:srgbClr val="FF0000"/>
                </a:solidFill>
                <a:latin typeface="Arial Black"/>
                <a:cs typeface="Calibri"/>
              </a:rPr>
              <a:t>alueella </a:t>
            </a:r>
            <a:endParaRPr lang="fi-FI" dirty="0">
              <a:solidFill>
                <a:srgbClr val="FF0000"/>
              </a:solidFill>
              <a:cs typeface="Calibri"/>
            </a:endParaRPr>
          </a:p>
        </p:txBody>
      </p:sp>
      <p:sp>
        <p:nvSpPr>
          <p:cNvPr id="4" name="Tekstin paikkamerkki 3">
            <a:extLst>
              <a:ext uri="{FF2B5EF4-FFF2-40B4-BE49-F238E27FC236}">
                <a16:creationId xmlns:a16="http://schemas.microsoft.com/office/drawing/2014/main" id="{AAA75C83-F65B-458F-ACC4-DDFFEE87DBB3}"/>
              </a:ext>
            </a:extLst>
          </p:cNvPr>
          <p:cNvSpPr>
            <a:spLocks noGrp="1"/>
          </p:cNvSpPr>
          <p:nvPr>
            <p:ph type="body" sz="quarter" idx="4294967295"/>
          </p:nvPr>
        </p:nvSpPr>
        <p:spPr>
          <a:xfrm>
            <a:off x="7200900" y="1920875"/>
            <a:ext cx="4991100" cy="4306888"/>
          </a:xfrm>
        </p:spPr>
        <p:txBody>
          <a:bodyPr lIns="91440" tIns="45720" rIns="91440" bIns="45720" anchor="t"/>
          <a:lstStyle/>
          <a:p>
            <a:pPr marL="0" indent="0">
              <a:lnSpc>
                <a:spcPct val="100000"/>
              </a:lnSpc>
              <a:spcBef>
                <a:spcPts val="1000"/>
              </a:spcBef>
              <a:buNone/>
            </a:pPr>
            <a:r>
              <a:rPr lang="fi-FI" dirty="0"/>
              <a:t>Koko maa</a:t>
            </a:r>
            <a:endParaRPr lang="fi-FI"/>
          </a:p>
          <a:p>
            <a:pPr marL="0" indent="0">
              <a:lnSpc>
                <a:spcPct val="100000"/>
              </a:lnSpc>
              <a:spcBef>
                <a:spcPts val="1000"/>
              </a:spcBef>
              <a:buNone/>
            </a:pPr>
            <a:r>
              <a:rPr lang="fi-FI" sz="2100" dirty="0">
                <a:solidFill>
                  <a:srgbClr val="FF0000"/>
                </a:solidFill>
              </a:rPr>
              <a:t>Maakunta</a:t>
            </a:r>
          </a:p>
          <a:p>
            <a:pPr marL="0" indent="0">
              <a:lnSpc>
                <a:spcPct val="100000"/>
              </a:lnSpc>
              <a:spcBef>
                <a:spcPts val="1000"/>
              </a:spcBef>
              <a:buNone/>
            </a:pPr>
            <a:r>
              <a:rPr lang="fi-FI" sz="2100" dirty="0">
                <a:solidFill>
                  <a:srgbClr val="FF0000"/>
                </a:solidFill>
              </a:rPr>
              <a:t>Kunta</a:t>
            </a:r>
          </a:p>
          <a:p>
            <a:pPr marL="0" indent="0">
              <a:lnSpc>
                <a:spcPct val="100000"/>
              </a:lnSpc>
              <a:spcBef>
                <a:spcPts val="1000"/>
              </a:spcBef>
              <a:buNone/>
            </a:pPr>
            <a:r>
              <a:rPr lang="fi-FI" sz="2100" dirty="0">
                <a:solidFill>
                  <a:srgbClr val="FF0000"/>
                </a:solidFill>
              </a:rPr>
              <a:t>Kunta</a:t>
            </a:r>
          </a:p>
          <a:p>
            <a:pPr marL="0" indent="0">
              <a:lnSpc>
                <a:spcPct val="100000"/>
              </a:lnSpc>
              <a:spcBef>
                <a:spcPts val="1000"/>
              </a:spcBef>
              <a:buNone/>
            </a:pPr>
            <a:r>
              <a:rPr lang="fi-FI" sz="2100" dirty="0">
                <a:solidFill>
                  <a:srgbClr val="FF0000"/>
                </a:solidFill>
              </a:rPr>
              <a:t>Kunta</a:t>
            </a:r>
          </a:p>
          <a:p>
            <a:pPr marL="0" indent="0">
              <a:lnSpc>
                <a:spcPct val="100000"/>
              </a:lnSpc>
              <a:spcBef>
                <a:spcPts val="1000"/>
              </a:spcBef>
              <a:buNone/>
            </a:pPr>
            <a:r>
              <a:rPr lang="fi-FI" sz="2100" dirty="0">
                <a:solidFill>
                  <a:srgbClr val="FF0000"/>
                </a:solidFill>
              </a:rPr>
              <a:t>...</a:t>
            </a:r>
          </a:p>
        </p:txBody>
      </p:sp>
      <p:pic>
        <p:nvPicPr>
          <p:cNvPr id="6" name="Kuva 9">
            <a:extLst>
              <a:ext uri="{FF2B5EF4-FFF2-40B4-BE49-F238E27FC236}">
                <a16:creationId xmlns:a16="http://schemas.microsoft.com/office/drawing/2014/main" id="{5EBBED32-E7B6-416A-AB71-DF9A159CD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0"/>
            <a:ext cx="4848528" cy="6858000"/>
          </a:xfrm>
          <a:prstGeom prst="rect">
            <a:avLst/>
          </a:prstGeom>
        </p:spPr>
      </p:pic>
      <p:sp>
        <p:nvSpPr>
          <p:cNvPr id="3" name="Tekstiruutu 2">
            <a:extLst>
              <a:ext uri="{FF2B5EF4-FFF2-40B4-BE49-F238E27FC236}">
                <a16:creationId xmlns:a16="http://schemas.microsoft.com/office/drawing/2014/main" id="{71BF17C5-2689-4989-AAA1-561CDCC96CC3}"/>
              </a:ext>
            </a:extLst>
          </p:cNvPr>
          <p:cNvSpPr txBox="1"/>
          <p:nvPr/>
        </p:nvSpPr>
        <p:spPr>
          <a:xfrm>
            <a:off x="9205993" y="1960535"/>
            <a:ext cx="2743199" cy="192360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spcBef>
                <a:spcPts val="1000"/>
              </a:spcBef>
            </a:pPr>
            <a:r>
              <a:rPr lang="fi-FI" sz="2100" dirty="0">
                <a:latin typeface="+mn-lt"/>
              </a:rPr>
              <a:t>380</a:t>
            </a:r>
            <a:endParaRPr lang="fi-FI" sz="2100" dirty="0">
              <a:latin typeface="Georgia"/>
              <a:cs typeface="Arial" charset="0"/>
            </a:endParaRPr>
          </a:p>
          <a:p>
            <a:pPr>
              <a:spcBef>
                <a:spcPts val="1000"/>
              </a:spcBef>
            </a:pPr>
            <a:r>
              <a:rPr lang="fi-FI" sz="2100" dirty="0">
                <a:solidFill>
                  <a:srgbClr val="FF0000"/>
                </a:solidFill>
                <a:latin typeface="Georgia"/>
              </a:rPr>
              <a:t>xxx</a:t>
            </a:r>
          </a:p>
          <a:p>
            <a:pPr>
              <a:spcBef>
                <a:spcPts val="1000"/>
              </a:spcBef>
            </a:pPr>
            <a:r>
              <a:rPr lang="fi-FI" sz="2100" dirty="0">
                <a:solidFill>
                  <a:srgbClr val="FF0000"/>
                </a:solidFill>
                <a:latin typeface="Georgia"/>
              </a:rPr>
              <a:t>xxx</a:t>
            </a:r>
            <a:endParaRPr lang="fi-FI" dirty="0">
              <a:solidFill>
                <a:srgbClr val="FF0000"/>
              </a:solidFill>
              <a:cs typeface="Arial" charset="0"/>
            </a:endParaRPr>
          </a:p>
          <a:p>
            <a:pPr>
              <a:spcBef>
                <a:spcPts val="1000"/>
              </a:spcBef>
            </a:pPr>
            <a:r>
              <a:rPr lang="fi-FI" sz="2100" dirty="0">
                <a:solidFill>
                  <a:srgbClr val="FF0000"/>
                </a:solidFill>
                <a:latin typeface="Georgia"/>
              </a:rPr>
              <a:t>xxx</a:t>
            </a:r>
          </a:p>
          <a:p>
            <a:endParaRPr lang="fi-FI" sz="1600" dirty="0">
              <a:latin typeface="Georgia"/>
            </a:endParaRPr>
          </a:p>
        </p:txBody>
      </p:sp>
    </p:spTree>
    <p:extLst>
      <p:ext uri="{BB962C8B-B14F-4D97-AF65-F5344CB8AC3E}">
        <p14:creationId xmlns:p14="http://schemas.microsoft.com/office/powerpoint/2010/main" val="113609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51EDAA72-2442-4825-A527-55276817BA60}"/>
              </a:ext>
            </a:extLst>
          </p:cNvPr>
          <p:cNvSpPr txBox="1"/>
          <p:nvPr/>
        </p:nvSpPr>
        <p:spPr>
          <a:xfrm>
            <a:off x="1765951" y="1597729"/>
            <a:ext cx="8372916" cy="215444"/>
          </a:xfrm>
          <a:prstGeom prst="rect">
            <a:avLst/>
          </a:prstGeom>
          <a:noFill/>
        </p:spPr>
        <p:txBody>
          <a:bodyPr wrap="square" lIns="0" tIns="0" rIns="0" bIns="0" rtlCol="0">
            <a:spAutoFit/>
          </a:bodyPr>
          <a:lstStyle/>
          <a:p>
            <a:pPr defTabSz="1219170">
              <a:defRPr/>
            </a:pPr>
            <a:r>
              <a:rPr lang="fi-FI" sz="1400">
                <a:solidFill>
                  <a:srgbClr val="000000"/>
                </a:solidFill>
              </a:rPr>
              <a:t> </a:t>
            </a:r>
          </a:p>
        </p:txBody>
      </p:sp>
      <p:sp>
        <p:nvSpPr>
          <p:cNvPr id="8" name="Tekstin paikkamerkki 2">
            <a:extLst>
              <a:ext uri="{FF2B5EF4-FFF2-40B4-BE49-F238E27FC236}">
                <a16:creationId xmlns:a16="http://schemas.microsoft.com/office/drawing/2014/main" id="{4654637E-D9D3-48CA-8124-150E93520454}"/>
              </a:ext>
            </a:extLst>
          </p:cNvPr>
          <p:cNvSpPr txBox="1">
            <a:spLocks/>
          </p:cNvSpPr>
          <p:nvPr/>
        </p:nvSpPr>
        <p:spPr>
          <a:xfrm>
            <a:off x="2565741" y="3008319"/>
            <a:ext cx="6773336" cy="4503900"/>
          </a:xfrm>
          <a:prstGeom prst="rect">
            <a:avLst/>
          </a:prstGeom>
        </p:spPr>
        <p:txBody>
          <a:bodyPr vert="horz" lIns="0" tIns="0" rIns="0" bIns="0" rtlCol="0" anchor="t" anchorCtr="0">
            <a:noAutofit/>
          </a:bodyPr>
          <a:lstStyle>
            <a:lvl1pPr marL="0" indent="0" algn="ctr" defTabSz="457200" rtl="0" eaLnBrk="1" latinLnBrk="0" hangingPunct="1">
              <a:spcBef>
                <a:spcPct val="20000"/>
              </a:spcBef>
              <a:buFont typeface="Lucida Grande"/>
              <a:buNone/>
              <a:defRPr sz="1600" b="0" i="0" kern="1200">
                <a:solidFill>
                  <a:schemeClr val="bg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sz="2000" b="1" dirty="0">
                <a:solidFill>
                  <a:srgbClr val="FF0000"/>
                </a:solidFill>
                <a:latin typeface="+mj-lt"/>
              </a:rPr>
              <a:t>Nimi</a:t>
            </a:r>
            <a:endParaRPr lang="fi-FI">
              <a:solidFill>
                <a:srgbClr val="FF0000"/>
              </a:solidFill>
            </a:endParaRPr>
          </a:p>
          <a:p>
            <a:r>
              <a:rPr lang="fi-FI" sz="2000" dirty="0">
                <a:solidFill>
                  <a:srgbClr val="FF0000"/>
                </a:solidFill>
              </a:rPr>
              <a:t>titteli</a:t>
            </a:r>
          </a:p>
          <a:p>
            <a:r>
              <a:rPr lang="fi-FI" sz="2000" dirty="0">
                <a:solidFill>
                  <a:srgbClr val="FF0000"/>
                </a:solidFill>
              </a:rPr>
              <a:t>Organisaatio</a:t>
            </a:r>
          </a:p>
          <a:p>
            <a:endParaRPr lang="fi-FI" sz="2000" b="1" dirty="0">
              <a:solidFill>
                <a:schemeClr val="tx1"/>
              </a:solidFill>
              <a:latin typeface="+mj-lt"/>
            </a:endParaRPr>
          </a:p>
          <a:p>
            <a:endParaRPr lang="fi-FI" sz="2000" b="1" dirty="0">
              <a:solidFill>
                <a:schemeClr val="tx1"/>
              </a:solidFill>
              <a:latin typeface="Arial Black"/>
            </a:endParaRPr>
          </a:p>
          <a:p>
            <a:pPr marL="0" indent="0" algn="ctr">
              <a:buNone/>
            </a:pPr>
            <a:endParaRPr lang="fi-FI" sz="2000" b="1" dirty="0">
              <a:solidFill>
                <a:schemeClr val="tx1"/>
              </a:solidFill>
              <a:latin typeface="Arial Black"/>
            </a:endParaRPr>
          </a:p>
          <a:p>
            <a:endParaRPr lang="fi-FI" sz="2000" dirty="0">
              <a:solidFill>
                <a:schemeClr val="tx1"/>
              </a:solidFill>
            </a:endParaRPr>
          </a:p>
        </p:txBody>
      </p:sp>
      <p:sp>
        <p:nvSpPr>
          <p:cNvPr id="10" name="Tekstin paikkamerkki 2">
            <a:extLst>
              <a:ext uri="{FF2B5EF4-FFF2-40B4-BE49-F238E27FC236}">
                <a16:creationId xmlns:a16="http://schemas.microsoft.com/office/drawing/2014/main" id="{12AA619B-3997-4B7B-A076-2FDBBE29C8BA}"/>
              </a:ext>
            </a:extLst>
          </p:cNvPr>
          <p:cNvSpPr txBox="1">
            <a:spLocks/>
          </p:cNvSpPr>
          <p:nvPr/>
        </p:nvSpPr>
        <p:spPr>
          <a:xfrm>
            <a:off x="2705765" y="4358792"/>
            <a:ext cx="4975953" cy="2002731"/>
          </a:xfrm>
          <a:prstGeom prst="rect">
            <a:avLst/>
          </a:prstGeom>
        </p:spPr>
        <p:txBody>
          <a:bodyPr vert="horz" lIns="0" tIns="0" rIns="0" bIns="0" rtlCol="0" anchor="t" anchorCtr="0">
            <a:noAutofit/>
          </a:bodyPr>
          <a:lstStyle>
            <a:lvl1pPr marL="0" indent="0" algn="ctr" defTabSz="457200" rtl="0" eaLnBrk="1" latinLnBrk="0" hangingPunct="1">
              <a:spcBef>
                <a:spcPct val="20000"/>
              </a:spcBef>
              <a:buFont typeface="Lucida Grande"/>
              <a:buNone/>
              <a:defRPr sz="1600" b="0" i="0" kern="1200">
                <a:solidFill>
                  <a:schemeClr val="bg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fontAlgn="auto">
              <a:spcAft>
                <a:spcPts val="0"/>
              </a:spcAft>
            </a:pPr>
            <a:endParaRPr lang="fi-FI" sz="2667" dirty="0">
              <a:solidFill>
                <a:srgbClr val="000000"/>
              </a:solidFill>
            </a:endParaRPr>
          </a:p>
        </p:txBody>
      </p:sp>
      <p:sp>
        <p:nvSpPr>
          <p:cNvPr id="11" name="Tekstiruutu 10">
            <a:extLst>
              <a:ext uri="{FF2B5EF4-FFF2-40B4-BE49-F238E27FC236}">
                <a16:creationId xmlns:a16="http://schemas.microsoft.com/office/drawing/2014/main" id="{CF11E6D3-20B0-4844-BBF1-2B06526B3973}"/>
              </a:ext>
            </a:extLst>
          </p:cNvPr>
          <p:cNvSpPr txBox="1"/>
          <p:nvPr/>
        </p:nvSpPr>
        <p:spPr>
          <a:xfrm>
            <a:off x="2827299" y="1200019"/>
            <a:ext cx="6550317" cy="1200329"/>
          </a:xfrm>
          <a:prstGeom prst="rect">
            <a:avLst/>
          </a:prstGeom>
          <a:noFill/>
        </p:spPr>
        <p:txBody>
          <a:bodyPr wrap="square" lIns="91440" tIns="45720" rIns="91440" bIns="45720" anchor="t">
            <a:spAutoFit/>
          </a:bodyPr>
          <a:lstStyle/>
          <a:p>
            <a:pPr algn="ctr"/>
            <a:r>
              <a:rPr lang="en-US" sz="3600" dirty="0" err="1">
                <a:latin typeface="+mn-lt"/>
              </a:rPr>
              <a:t>Alueen</a:t>
            </a:r>
            <a:r>
              <a:rPr lang="en-US" sz="3600" dirty="0">
                <a:latin typeface="+mn-lt"/>
              </a:rPr>
              <a:t> </a:t>
            </a:r>
            <a:r>
              <a:rPr lang="en-US" sz="3600" dirty="0" err="1">
                <a:latin typeface="+mn-lt"/>
              </a:rPr>
              <a:t>koulutustaso</a:t>
            </a:r>
            <a:r>
              <a:rPr lang="en-US" sz="3600" dirty="0">
                <a:latin typeface="+mn-lt"/>
              </a:rPr>
              <a:t> ja </a:t>
            </a:r>
            <a:r>
              <a:rPr lang="en-US" sz="3600" dirty="0" err="1">
                <a:latin typeface="+mn-lt"/>
              </a:rPr>
              <a:t>työikäisen</a:t>
            </a:r>
            <a:r>
              <a:rPr lang="en-US" sz="3600" dirty="0">
                <a:latin typeface="+mn-lt"/>
              </a:rPr>
              <a:t> </a:t>
            </a:r>
            <a:r>
              <a:rPr lang="en-US" sz="3600" dirty="0" err="1">
                <a:latin typeface="+mn-lt"/>
              </a:rPr>
              <a:t>väestön</a:t>
            </a:r>
            <a:r>
              <a:rPr lang="en-US" sz="3600" dirty="0">
                <a:latin typeface="+mn-lt"/>
              </a:rPr>
              <a:t> </a:t>
            </a:r>
            <a:r>
              <a:rPr lang="en-US" sz="3600" dirty="0" err="1">
                <a:latin typeface="+mn-lt"/>
              </a:rPr>
              <a:t>liikkuvuus</a:t>
            </a:r>
            <a:endParaRPr lang="fi-FI" sz="3600" dirty="0" err="1">
              <a:latin typeface="+mn-lt"/>
            </a:endParaRPr>
          </a:p>
        </p:txBody>
      </p:sp>
    </p:spTree>
    <p:extLst>
      <p:ext uri="{BB962C8B-B14F-4D97-AF65-F5344CB8AC3E}">
        <p14:creationId xmlns:p14="http://schemas.microsoft.com/office/powerpoint/2010/main" val="281049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9C1538-7D5B-4BAC-ADE6-A6876955B8CB}"/>
              </a:ext>
            </a:extLst>
          </p:cNvPr>
          <p:cNvSpPr>
            <a:spLocks noGrp="1"/>
          </p:cNvSpPr>
          <p:nvPr>
            <p:ph type="title" idx="4294967295"/>
          </p:nvPr>
        </p:nvSpPr>
        <p:spPr>
          <a:xfrm>
            <a:off x="596348" y="2332245"/>
            <a:ext cx="10080625" cy="1631950"/>
          </a:xfrm>
        </p:spPr>
        <p:txBody>
          <a:bodyPr lIns="91440" tIns="45720" rIns="91440" bIns="140400" anchor="b" anchorCtr="0"/>
          <a:lstStyle/>
          <a:p>
            <a:r>
              <a:rPr lang="fi-FI" sz="3600" dirty="0"/>
              <a:t>Yritysten toimintaedellytykset – </a:t>
            </a:r>
            <a:br>
              <a:rPr lang="fi-FI" sz="3600" dirty="0"/>
            </a:br>
            <a:r>
              <a:rPr lang="fi-FI" sz="3600" dirty="0"/>
              <a:t>kohti johtopäätöksiä</a:t>
            </a:r>
          </a:p>
        </p:txBody>
      </p:sp>
    </p:spTree>
    <p:extLst>
      <p:ext uri="{BB962C8B-B14F-4D97-AF65-F5344CB8AC3E}">
        <p14:creationId xmlns:p14="http://schemas.microsoft.com/office/powerpoint/2010/main" val="3236755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51EDAA72-2442-4825-A527-55276817BA60}"/>
              </a:ext>
            </a:extLst>
          </p:cNvPr>
          <p:cNvSpPr txBox="1"/>
          <p:nvPr/>
        </p:nvSpPr>
        <p:spPr>
          <a:xfrm>
            <a:off x="1765951" y="1597729"/>
            <a:ext cx="8372916" cy="215444"/>
          </a:xfrm>
          <a:prstGeom prst="rect">
            <a:avLst/>
          </a:prstGeom>
          <a:noFill/>
        </p:spPr>
        <p:txBody>
          <a:bodyPr wrap="square" lIns="0" tIns="0" rIns="0" bIns="0" rtlCol="0">
            <a:spAutoFit/>
          </a:bodyPr>
          <a:lstStyle/>
          <a:p>
            <a:pPr defTabSz="1219170">
              <a:defRPr/>
            </a:pPr>
            <a:r>
              <a:rPr lang="fi-FI" sz="1400">
                <a:solidFill>
                  <a:srgbClr val="000000"/>
                </a:solidFill>
              </a:rPr>
              <a:t> </a:t>
            </a:r>
          </a:p>
        </p:txBody>
      </p:sp>
      <p:sp>
        <p:nvSpPr>
          <p:cNvPr id="8" name="Tekstin paikkamerkki 2">
            <a:extLst>
              <a:ext uri="{FF2B5EF4-FFF2-40B4-BE49-F238E27FC236}">
                <a16:creationId xmlns:a16="http://schemas.microsoft.com/office/drawing/2014/main" id="{4654637E-D9D3-48CA-8124-150E93520454}"/>
              </a:ext>
            </a:extLst>
          </p:cNvPr>
          <p:cNvSpPr txBox="1">
            <a:spLocks/>
          </p:cNvSpPr>
          <p:nvPr/>
        </p:nvSpPr>
        <p:spPr>
          <a:xfrm>
            <a:off x="2565741" y="3008319"/>
            <a:ext cx="6773336" cy="4503900"/>
          </a:xfrm>
          <a:prstGeom prst="rect">
            <a:avLst/>
          </a:prstGeom>
        </p:spPr>
        <p:txBody>
          <a:bodyPr vert="horz" lIns="0" tIns="0" rIns="0" bIns="0" rtlCol="0" anchor="t" anchorCtr="0">
            <a:noAutofit/>
          </a:bodyPr>
          <a:lstStyle>
            <a:lvl1pPr marL="0" indent="0" algn="ctr" defTabSz="457200" rtl="0" eaLnBrk="1" latinLnBrk="0" hangingPunct="1">
              <a:spcBef>
                <a:spcPct val="20000"/>
              </a:spcBef>
              <a:buFont typeface="Lucida Grande"/>
              <a:buNone/>
              <a:defRPr sz="1600" b="0" i="0" kern="1200">
                <a:solidFill>
                  <a:schemeClr val="bg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i-FI" sz="2000" b="1" dirty="0">
              <a:solidFill>
                <a:schemeClr val="tx1"/>
              </a:solidFill>
              <a:latin typeface="+mj-lt"/>
            </a:endParaRPr>
          </a:p>
          <a:p>
            <a:r>
              <a:rPr lang="fi-FI" sz="2000" dirty="0">
                <a:solidFill>
                  <a:srgbClr val="FF0000"/>
                </a:solidFill>
                <a:latin typeface="+mj-lt"/>
              </a:rPr>
              <a:t>nimi</a:t>
            </a:r>
            <a:endParaRPr lang="fi-FI" dirty="0">
              <a:solidFill>
                <a:srgbClr val="FF0000"/>
              </a:solidFill>
            </a:endParaRPr>
          </a:p>
          <a:p>
            <a:r>
              <a:rPr lang="fi-FI" sz="2000" dirty="0">
                <a:solidFill>
                  <a:srgbClr val="FF0000"/>
                </a:solidFill>
              </a:rPr>
              <a:t>titteli</a:t>
            </a:r>
            <a:endParaRPr lang="fi-FI" dirty="0">
              <a:solidFill>
                <a:srgbClr val="FF0000"/>
              </a:solidFill>
            </a:endParaRPr>
          </a:p>
          <a:p>
            <a:r>
              <a:rPr lang="fi-FI" sz="2000" dirty="0">
                <a:solidFill>
                  <a:srgbClr val="FF0000"/>
                </a:solidFill>
              </a:rPr>
              <a:t>Organisaatio</a:t>
            </a:r>
          </a:p>
          <a:p>
            <a:endParaRPr lang="fi-FI" sz="2000" dirty="0">
              <a:solidFill>
                <a:schemeClr val="tx1"/>
              </a:solidFill>
            </a:endParaRPr>
          </a:p>
          <a:p>
            <a:endParaRPr lang="fi-FI" sz="2000" b="1" dirty="0">
              <a:solidFill>
                <a:schemeClr val="tx1"/>
              </a:solidFill>
              <a:latin typeface="Arial Black"/>
            </a:endParaRPr>
          </a:p>
          <a:p>
            <a:pPr marL="0" indent="0" algn="ctr">
              <a:buNone/>
            </a:pPr>
            <a:endParaRPr lang="fi-FI" sz="2000" b="1" dirty="0">
              <a:solidFill>
                <a:schemeClr val="tx1"/>
              </a:solidFill>
              <a:latin typeface="Arial Black"/>
            </a:endParaRPr>
          </a:p>
          <a:p>
            <a:endParaRPr lang="fi-FI" sz="2000" b="1" dirty="0">
              <a:solidFill>
                <a:schemeClr val="tx1"/>
              </a:solidFill>
              <a:latin typeface="Arial Black"/>
            </a:endParaRPr>
          </a:p>
          <a:p>
            <a:endParaRPr lang="fi-FI" sz="2000" dirty="0">
              <a:solidFill>
                <a:schemeClr val="tx1"/>
              </a:solidFill>
            </a:endParaRPr>
          </a:p>
        </p:txBody>
      </p:sp>
      <p:sp>
        <p:nvSpPr>
          <p:cNvPr id="11" name="Tekstiruutu 10">
            <a:extLst>
              <a:ext uri="{FF2B5EF4-FFF2-40B4-BE49-F238E27FC236}">
                <a16:creationId xmlns:a16="http://schemas.microsoft.com/office/drawing/2014/main" id="{CF11E6D3-20B0-4844-BBF1-2B06526B3973}"/>
              </a:ext>
            </a:extLst>
          </p:cNvPr>
          <p:cNvSpPr txBox="1"/>
          <p:nvPr/>
        </p:nvSpPr>
        <p:spPr>
          <a:xfrm>
            <a:off x="2827299" y="1200019"/>
            <a:ext cx="6550317" cy="1200329"/>
          </a:xfrm>
          <a:prstGeom prst="rect">
            <a:avLst/>
          </a:prstGeom>
          <a:noFill/>
        </p:spPr>
        <p:txBody>
          <a:bodyPr wrap="square" lIns="91440" tIns="45720" rIns="91440" bIns="45720" anchor="t">
            <a:spAutoFit/>
          </a:bodyPr>
          <a:lstStyle/>
          <a:p>
            <a:pPr algn="ctr"/>
            <a:r>
              <a:rPr lang="en-US" sz="3600" dirty="0">
                <a:latin typeface="+mn-lt"/>
              </a:rPr>
              <a:t>T</a:t>
            </a:r>
            <a:r>
              <a:rPr lang="fi-FI" sz="3600">
                <a:latin typeface="+mn-lt"/>
              </a:rPr>
              <a:t>ilannekuvan rakentuminen: suunnitteluryhmän yhteenveto</a:t>
            </a:r>
            <a:endParaRPr lang="fi-FI" sz="3600" dirty="0">
              <a:latin typeface="+mn-lt"/>
            </a:endParaRPr>
          </a:p>
        </p:txBody>
      </p:sp>
    </p:spTree>
    <p:extLst>
      <p:ext uri="{BB962C8B-B14F-4D97-AF65-F5344CB8AC3E}">
        <p14:creationId xmlns:p14="http://schemas.microsoft.com/office/powerpoint/2010/main" val="2815172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1ED6725C-3773-4A18-981D-9CC2970BCCC7}"/>
              </a:ext>
            </a:extLst>
          </p:cNvPr>
          <p:cNvGrpSpPr/>
          <p:nvPr/>
        </p:nvGrpSpPr>
        <p:grpSpPr>
          <a:xfrm>
            <a:off x="1732" y="1732"/>
            <a:ext cx="12223171" cy="6854535"/>
            <a:chOff x="1732" y="1732"/>
            <a:chExt cx="12223171" cy="6854535"/>
          </a:xfrm>
        </p:grpSpPr>
        <p:sp>
          <p:nvSpPr>
            <p:cNvPr id="2" name="Suorakulmio 1">
              <a:extLst>
                <a:ext uri="{FF2B5EF4-FFF2-40B4-BE49-F238E27FC236}">
                  <a16:creationId xmlns:a16="http://schemas.microsoft.com/office/drawing/2014/main" id="{C6D73D20-F888-45BE-AF7F-16895418234D}"/>
                </a:ext>
              </a:extLst>
            </p:cNvPr>
            <p:cNvSpPr/>
            <p:nvPr/>
          </p:nvSpPr>
          <p:spPr>
            <a:xfrm>
              <a:off x="1732" y="1732"/>
              <a:ext cx="12223171" cy="6854535"/>
            </a:xfrm>
            <a:prstGeom prst="rect">
              <a:avLst/>
            </a:prstGeom>
            <a:solidFill>
              <a:srgbClr val="FACD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D3D71E83-85B0-46BA-A5D9-E6612C4D0780}"/>
                </a:ext>
              </a:extLst>
            </p:cNvPr>
            <p:cNvSpPr/>
            <p:nvPr/>
          </p:nvSpPr>
          <p:spPr>
            <a:xfrm>
              <a:off x="946294" y="1127414"/>
              <a:ext cx="10337728" cy="5183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sp>
        <p:nvSpPr>
          <p:cNvPr id="4" name="Otsikko 3"/>
          <p:cNvSpPr>
            <a:spLocks noGrp="1"/>
          </p:cNvSpPr>
          <p:nvPr>
            <p:ph type="title" idx="4294967295"/>
          </p:nvPr>
        </p:nvSpPr>
        <p:spPr>
          <a:xfrm>
            <a:off x="375478" y="240058"/>
            <a:ext cx="10080625" cy="1152525"/>
          </a:xfrm>
        </p:spPr>
        <p:txBody>
          <a:bodyPr lIns="91440" tIns="45720" rIns="91440" bIns="45720" anchor="t"/>
          <a:lstStyle/>
          <a:p>
            <a:pPr>
              <a:lnSpc>
                <a:spcPct val="90000"/>
              </a:lnSpc>
              <a:spcBef>
                <a:spcPct val="20000"/>
              </a:spcBef>
            </a:pPr>
            <a:r>
              <a:rPr lang="fi-FI" dirty="0">
                <a:latin typeface="Arial Black"/>
              </a:rPr>
              <a:t>Suunnitteluryhmän koonti </a:t>
            </a:r>
            <a:r>
              <a:rPr lang="fi-FI" dirty="0">
                <a:solidFill>
                  <a:srgbClr val="FF0000"/>
                </a:solidFill>
                <a:latin typeface="Arial Black"/>
              </a:rPr>
              <a:t>(1/x)</a:t>
            </a:r>
          </a:p>
        </p:txBody>
      </p:sp>
      <p:sp>
        <p:nvSpPr>
          <p:cNvPr id="15" name="Tekstin paikkamerkki 14">
            <a:extLst>
              <a:ext uri="{FF2B5EF4-FFF2-40B4-BE49-F238E27FC236}">
                <a16:creationId xmlns:a16="http://schemas.microsoft.com/office/drawing/2014/main" id="{62818087-90CE-405D-849C-3720DA9BFF61}"/>
              </a:ext>
            </a:extLst>
          </p:cNvPr>
          <p:cNvSpPr>
            <a:spLocks noGrp="1"/>
          </p:cNvSpPr>
          <p:nvPr>
            <p:ph type="body" sz="quarter" idx="4294967295"/>
          </p:nvPr>
        </p:nvSpPr>
        <p:spPr>
          <a:xfrm>
            <a:off x="1216301" y="1488454"/>
            <a:ext cx="9915525" cy="4305300"/>
          </a:xfrm>
        </p:spPr>
        <p:txBody>
          <a:bodyPr lIns="91440" tIns="45720" rIns="91440" bIns="45720" anchor="t"/>
          <a:lstStyle/>
          <a:p>
            <a:pPr marL="238760" indent="-238760">
              <a:buNone/>
            </a:pPr>
            <a:r>
              <a:rPr lang="fi-FI" sz="2000" b="1" dirty="0">
                <a:solidFill>
                  <a:srgbClr val="FF0000"/>
                </a:solidFill>
              </a:rPr>
              <a:t>1. xxx</a:t>
            </a:r>
            <a:br>
              <a:rPr lang="fi-FI" sz="2000" b="1" dirty="0">
                <a:solidFill>
                  <a:srgbClr val="FF0000"/>
                </a:solidFill>
              </a:rPr>
            </a:br>
            <a:r>
              <a:rPr lang="fi-FI" sz="2000" b="1" dirty="0">
                <a:solidFill>
                  <a:srgbClr val="FF0000"/>
                </a:solidFill>
              </a:rPr>
              <a:t> </a:t>
            </a:r>
            <a:endParaRPr lang="fi-FI" sz="2100" dirty="0">
              <a:solidFill>
                <a:srgbClr val="FF0000"/>
              </a:solidFill>
            </a:endParaRPr>
          </a:p>
          <a:p>
            <a:pPr marL="238760" indent="-238760">
              <a:buNone/>
            </a:pPr>
            <a:r>
              <a:rPr lang="fi-FI" sz="2000" dirty="0">
                <a:solidFill>
                  <a:srgbClr val="FF0000"/>
                </a:solidFill>
              </a:rPr>
              <a:t>    xxx</a:t>
            </a:r>
            <a:endParaRPr lang="fi-FI" sz="2100" dirty="0">
              <a:solidFill>
                <a:srgbClr val="FF0000"/>
              </a:solidFill>
            </a:endParaRPr>
          </a:p>
          <a:p>
            <a:pPr marL="238760" indent="-238760">
              <a:buNone/>
            </a:pPr>
            <a:endParaRPr lang="fi-FI" sz="2000" dirty="0">
              <a:latin typeface="Arial Black"/>
            </a:endParaRPr>
          </a:p>
          <a:p>
            <a:pPr marL="0" indent="0">
              <a:buNone/>
            </a:pPr>
            <a:endParaRPr lang="fi-FI" sz="1800" b="1" dirty="0"/>
          </a:p>
        </p:txBody>
      </p:sp>
      <p:sp>
        <p:nvSpPr>
          <p:cNvPr id="8" name="Tekstin paikkamerkki 4">
            <a:extLst>
              <a:ext uri="{FF2B5EF4-FFF2-40B4-BE49-F238E27FC236}">
                <a16:creationId xmlns:a16="http://schemas.microsoft.com/office/drawing/2014/main" id="{13AB2B9E-2CDC-4BBF-9F0A-4CE69016040B}"/>
              </a:ext>
            </a:extLst>
          </p:cNvPr>
          <p:cNvSpPr txBox="1">
            <a:spLocks/>
          </p:cNvSpPr>
          <p:nvPr/>
        </p:nvSpPr>
        <p:spPr>
          <a:xfrm>
            <a:off x="5722939" y="1252701"/>
            <a:ext cx="5413374" cy="4768587"/>
          </a:xfrm>
          <a:prstGeom prst="rect">
            <a:avLst/>
          </a:prstGeom>
        </p:spPr>
        <p:txBody>
          <a:bodyPr lIns="91440" tIns="45720" rIns="91440" bIns="45720" anchor="t"/>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b="0" i="0" kern="1200">
                <a:solidFill>
                  <a:schemeClr val="tx1"/>
                </a:solidFill>
                <a:latin typeface="Georgia"/>
                <a:ea typeface="+mn-ea"/>
                <a:cs typeface="Georgia"/>
              </a:defRPr>
            </a:lvl1pPr>
            <a:lvl2pPr marL="474121" indent="-234945" algn="l" defTabSz="609585" rtl="0" eaLnBrk="1" latinLnBrk="0" hangingPunct="1">
              <a:lnSpc>
                <a:spcPct val="90000"/>
              </a:lnSpc>
              <a:spcBef>
                <a:spcPts val="800"/>
              </a:spcBef>
              <a:buFont typeface="Georgia" panose="02040502050405020303" pitchFamily="18" charset="0"/>
              <a:buChar char="–"/>
              <a:defRPr sz="1867" b="0" i="0" kern="1200">
                <a:solidFill>
                  <a:schemeClr val="tx1"/>
                </a:solidFill>
                <a:latin typeface="Georgia"/>
                <a:ea typeface="+mn-ea"/>
                <a:cs typeface="Georgia"/>
              </a:defRPr>
            </a:lvl2pPr>
            <a:lvl3pPr marL="713300" indent="-234945" algn="l" defTabSz="715415" rtl="0" eaLnBrk="1" latinLnBrk="0" hangingPunct="1">
              <a:lnSpc>
                <a:spcPct val="90000"/>
              </a:lnSpc>
              <a:spcBef>
                <a:spcPts val="800"/>
              </a:spcBef>
              <a:buFont typeface="Georgia" panose="02040502050405020303" pitchFamily="18" charset="0"/>
              <a:buChar char="–"/>
              <a:defRPr sz="1600" b="0" i="0" kern="1200">
                <a:solidFill>
                  <a:schemeClr val="tx1"/>
                </a:solidFill>
                <a:latin typeface="Georgia"/>
                <a:ea typeface="+mn-ea"/>
                <a:cs typeface="Georgia"/>
              </a:defRPr>
            </a:lvl3pPr>
            <a:lvl4pPr marL="958827" indent="-234945" algn="l" defTabSz="609585" rtl="0" eaLnBrk="1" latinLnBrk="0" hangingPunct="1">
              <a:lnSpc>
                <a:spcPct val="90000"/>
              </a:lnSpc>
              <a:spcBef>
                <a:spcPct val="20000"/>
              </a:spcBef>
              <a:buFont typeface="Georgia" panose="02040502050405020303" pitchFamily="18" charset="0"/>
              <a:buChar char="–"/>
              <a:defRPr sz="1600" b="0" i="0" kern="1200">
                <a:solidFill>
                  <a:schemeClr val="tx1"/>
                </a:solidFill>
                <a:latin typeface="Georgia"/>
                <a:ea typeface="+mn-ea"/>
                <a:cs typeface="Georgia"/>
              </a:defRPr>
            </a:lvl4pPr>
            <a:lvl5pPr marL="143996" indent="-380990" algn="l" defTabSz="609585" rtl="0" eaLnBrk="1" latinLnBrk="0" hangingPunct="1">
              <a:spcBef>
                <a:spcPct val="20000"/>
              </a:spcBef>
              <a:buFont typeface="Arial"/>
              <a:buChar char="•"/>
              <a:defRPr sz="1867" kern="1200">
                <a:solidFill>
                  <a:schemeClr val="tx1"/>
                </a:solidFill>
                <a:latin typeface="Georgia"/>
                <a:ea typeface="+mn-ea"/>
                <a:cs typeface="Georgi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8760" indent="-238760">
              <a:buFont typeface="Courier New"/>
              <a:buNone/>
            </a:pPr>
            <a:endParaRPr lang="fi-FI" sz="1600" dirty="0"/>
          </a:p>
        </p:txBody>
      </p:sp>
    </p:spTree>
    <p:extLst>
      <p:ext uri="{BB962C8B-B14F-4D97-AF65-F5344CB8AC3E}">
        <p14:creationId xmlns:p14="http://schemas.microsoft.com/office/powerpoint/2010/main" val="230138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CD4D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E23CDF-CDAD-4252-8BE6-5C029210535E}"/>
              </a:ext>
            </a:extLst>
          </p:cNvPr>
          <p:cNvSpPr txBox="1"/>
          <p:nvPr/>
        </p:nvSpPr>
        <p:spPr>
          <a:xfrm>
            <a:off x="5209203" y="1453519"/>
            <a:ext cx="6296742" cy="4801314"/>
          </a:xfrm>
          <a:prstGeom prst="rect">
            <a:avLst/>
          </a:prstGeom>
          <a:noFill/>
        </p:spPr>
        <p:txBody>
          <a:bodyPr wrap="square" lIns="91440" tIns="45720" rIns="91440" bIns="45720" anchor="t">
            <a:spAutoFit/>
          </a:bodyPr>
          <a:lstStyle/>
          <a:p>
            <a:pPr>
              <a:buFont typeface="+mj-lt"/>
              <a:buAutoNum type="arabicPeriod"/>
            </a:pPr>
            <a:r>
              <a:rPr lang="en-US" sz="2200" dirty="0">
                <a:solidFill>
                  <a:srgbClr val="000000"/>
                </a:solidFill>
                <a:latin typeface="Georgia"/>
              </a:rPr>
              <a:t> </a:t>
            </a:r>
            <a:r>
              <a:rPr lang="en-US" sz="2200" dirty="0" err="1">
                <a:solidFill>
                  <a:srgbClr val="000000"/>
                </a:solidFill>
                <a:latin typeface="Georgia"/>
              </a:rPr>
              <a:t>Suuntaa</a:t>
            </a:r>
            <a:r>
              <a:rPr lang="en-US" sz="2200" dirty="0">
                <a:solidFill>
                  <a:srgbClr val="000000"/>
                </a:solidFill>
                <a:latin typeface="Georgia"/>
              </a:rPr>
              <a:t> </a:t>
            </a:r>
            <a:r>
              <a:rPr lang="en-US" sz="2200" dirty="0" err="1">
                <a:solidFill>
                  <a:srgbClr val="000000"/>
                </a:solidFill>
                <a:latin typeface="Georgia"/>
              </a:rPr>
              <a:t>Howspace-työtilaan</a:t>
            </a:r>
            <a:r>
              <a:rPr lang="en-US" sz="2200" dirty="0">
                <a:solidFill>
                  <a:srgbClr val="000000"/>
                </a:solidFill>
                <a:latin typeface="Georgia"/>
              </a:rPr>
              <a:t> </a:t>
            </a:r>
            <a:r>
              <a:rPr lang="en-US" sz="2200" dirty="0" err="1">
                <a:solidFill>
                  <a:srgbClr val="000000"/>
                </a:solidFill>
                <a:latin typeface="Georgia"/>
              </a:rPr>
              <a:t>tänään</a:t>
            </a:r>
            <a:r>
              <a:rPr lang="en-US" sz="2200" dirty="0">
                <a:solidFill>
                  <a:srgbClr val="000000"/>
                </a:solidFill>
                <a:latin typeface="Georgia"/>
              </a:rPr>
              <a:t> </a:t>
            </a:r>
            <a:r>
              <a:rPr lang="en-US" sz="2200" dirty="0" err="1">
                <a:solidFill>
                  <a:srgbClr val="000000"/>
                </a:solidFill>
                <a:latin typeface="Georgia"/>
              </a:rPr>
              <a:t>sähköpostiisi</a:t>
            </a:r>
            <a:r>
              <a:rPr lang="en-US" sz="2200" dirty="0">
                <a:solidFill>
                  <a:srgbClr val="000000"/>
                </a:solidFill>
                <a:latin typeface="Georgia"/>
              </a:rPr>
              <a:t> </a:t>
            </a:r>
            <a:r>
              <a:rPr lang="en-US" sz="2200" dirty="0" err="1">
                <a:solidFill>
                  <a:schemeClr val="accent3"/>
                </a:solidFill>
                <a:latin typeface="Georgia"/>
              </a:rPr>
              <a:t>klo</a:t>
            </a:r>
            <a:r>
              <a:rPr lang="en-US" sz="2200" dirty="0">
                <a:solidFill>
                  <a:schemeClr val="accent3"/>
                </a:solidFill>
                <a:latin typeface="Georgia"/>
              </a:rPr>
              <a:t> </a:t>
            </a:r>
            <a:r>
              <a:rPr lang="en-US" sz="2200" dirty="0" err="1">
                <a:solidFill>
                  <a:schemeClr val="accent3"/>
                </a:solidFill>
                <a:latin typeface="Georgia"/>
              </a:rPr>
              <a:t>xx.xx</a:t>
            </a:r>
            <a:r>
              <a:rPr lang="en-US" sz="2200" dirty="0">
                <a:solidFill>
                  <a:srgbClr val="000000"/>
                </a:solidFill>
                <a:latin typeface="Georgia"/>
              </a:rPr>
              <a:t> </a:t>
            </a:r>
            <a:r>
              <a:rPr lang="en-US" sz="2200" dirty="0" err="1">
                <a:solidFill>
                  <a:srgbClr val="000000"/>
                </a:solidFill>
                <a:latin typeface="Georgia"/>
              </a:rPr>
              <a:t>saamasi</a:t>
            </a:r>
            <a:r>
              <a:rPr lang="en-US" sz="2200" dirty="0">
                <a:solidFill>
                  <a:srgbClr val="000000"/>
                </a:solidFill>
                <a:latin typeface="Georgia"/>
              </a:rPr>
              <a:t> </a:t>
            </a:r>
            <a:r>
              <a:rPr lang="en-US" sz="2200" dirty="0" err="1">
                <a:solidFill>
                  <a:srgbClr val="000000"/>
                </a:solidFill>
                <a:latin typeface="Georgia"/>
              </a:rPr>
              <a:t>henkilökohtaisen</a:t>
            </a:r>
            <a:r>
              <a:rPr lang="en-US" sz="2200" dirty="0">
                <a:solidFill>
                  <a:srgbClr val="000000"/>
                </a:solidFill>
                <a:latin typeface="Georgia"/>
              </a:rPr>
              <a:t> </a:t>
            </a:r>
            <a:r>
              <a:rPr lang="en-US" sz="2200" dirty="0" err="1">
                <a:solidFill>
                  <a:srgbClr val="000000"/>
                </a:solidFill>
                <a:latin typeface="Georgia"/>
              </a:rPr>
              <a:t>linkin</a:t>
            </a:r>
            <a:r>
              <a:rPr lang="en-US" sz="2200" dirty="0">
                <a:solidFill>
                  <a:srgbClr val="000000"/>
                </a:solidFill>
                <a:latin typeface="Georgia"/>
              </a:rPr>
              <a:t> </a:t>
            </a:r>
            <a:r>
              <a:rPr lang="en-US" sz="2200" dirty="0" err="1">
                <a:solidFill>
                  <a:srgbClr val="000000"/>
                </a:solidFill>
                <a:latin typeface="Georgia"/>
              </a:rPr>
              <a:t>kautta</a:t>
            </a:r>
            <a:r>
              <a:rPr lang="en-US" sz="2200" dirty="0">
                <a:solidFill>
                  <a:srgbClr val="000000"/>
                </a:solidFill>
                <a:latin typeface="Georgia"/>
              </a:rPr>
              <a:t> (</a:t>
            </a:r>
            <a:r>
              <a:rPr lang="en-US" sz="2200" dirty="0" err="1">
                <a:solidFill>
                  <a:srgbClr val="000000"/>
                </a:solidFill>
                <a:latin typeface="Georgia"/>
              </a:rPr>
              <a:t>viestin</a:t>
            </a:r>
            <a:r>
              <a:rPr lang="en-US" sz="2200" dirty="0">
                <a:solidFill>
                  <a:srgbClr val="000000"/>
                </a:solidFill>
                <a:latin typeface="Georgia"/>
              </a:rPr>
              <a:t> </a:t>
            </a:r>
            <a:r>
              <a:rPr lang="en-US" sz="2200" dirty="0" err="1">
                <a:solidFill>
                  <a:srgbClr val="000000"/>
                </a:solidFill>
                <a:latin typeface="Georgia"/>
              </a:rPr>
              <a:t>lähettäjä</a:t>
            </a:r>
            <a:r>
              <a:rPr lang="en-US" sz="2200" dirty="0">
                <a:solidFill>
                  <a:srgbClr val="000000"/>
                </a:solidFill>
                <a:latin typeface="Georgia"/>
              </a:rPr>
              <a:t> </a:t>
            </a:r>
            <a:r>
              <a:rPr lang="en-US" sz="2200" dirty="0">
                <a:solidFill>
                  <a:schemeClr val="accent3"/>
                </a:solidFill>
                <a:latin typeface="Georgia"/>
              </a:rPr>
              <a:t>xx</a:t>
            </a:r>
            <a:r>
              <a:rPr lang="en-US" sz="2200" dirty="0">
                <a:solidFill>
                  <a:srgbClr val="000000"/>
                </a:solidFill>
                <a:latin typeface="Georgia"/>
              </a:rPr>
              <a:t>) </a:t>
            </a:r>
            <a:r>
              <a:rPr lang="en-US" sz="2200" dirty="0">
                <a:solidFill>
                  <a:srgbClr val="000000"/>
                </a:solidFill>
                <a:latin typeface="Arial Black"/>
              </a:rPr>
              <a:t>Huom.</a:t>
            </a:r>
            <a:r>
              <a:rPr lang="en-US" sz="2200" dirty="0">
                <a:solidFill>
                  <a:srgbClr val="000000"/>
                </a:solidFill>
                <a:latin typeface="Georgia"/>
              </a:rPr>
              <a:t> </a:t>
            </a:r>
            <a:r>
              <a:rPr lang="en-US" sz="2200" dirty="0" err="1">
                <a:solidFill>
                  <a:srgbClr val="000000"/>
                </a:solidFill>
                <a:latin typeface="Georgia"/>
              </a:rPr>
              <a:t>Pidä</a:t>
            </a:r>
            <a:r>
              <a:rPr lang="en-US" sz="2200" dirty="0">
                <a:solidFill>
                  <a:srgbClr val="000000"/>
                </a:solidFill>
                <a:latin typeface="Georgia"/>
              </a:rPr>
              <a:t> Zoom </a:t>
            </a:r>
            <a:r>
              <a:rPr lang="en-US" sz="2200" dirty="0" err="1">
                <a:solidFill>
                  <a:srgbClr val="000000"/>
                </a:solidFill>
                <a:latin typeface="Georgia"/>
              </a:rPr>
              <a:t>edelleen</a:t>
            </a:r>
            <a:r>
              <a:rPr lang="en-US" sz="2200" dirty="0">
                <a:solidFill>
                  <a:srgbClr val="000000"/>
                </a:solidFill>
                <a:latin typeface="Georgia"/>
              </a:rPr>
              <a:t> </a:t>
            </a:r>
            <a:r>
              <a:rPr lang="en-US" sz="2200" dirty="0" err="1">
                <a:solidFill>
                  <a:srgbClr val="000000"/>
                </a:solidFill>
                <a:latin typeface="Georgia"/>
              </a:rPr>
              <a:t>auki</a:t>
            </a:r>
            <a:r>
              <a:rPr lang="en-US" sz="2200" dirty="0">
                <a:solidFill>
                  <a:srgbClr val="000000"/>
                </a:solidFill>
                <a:latin typeface="Georgia"/>
              </a:rPr>
              <a:t>!</a:t>
            </a:r>
            <a:br>
              <a:rPr lang="en-US" sz="2200" dirty="0">
                <a:latin typeface="Georgia"/>
              </a:rPr>
            </a:br>
            <a:endParaRPr lang="en-US" sz="2200">
              <a:solidFill>
                <a:srgbClr val="000000"/>
              </a:solidFill>
              <a:latin typeface="Georgia" panose="02040502050405020303" pitchFamily="18" charset="0"/>
            </a:endParaRPr>
          </a:p>
          <a:p>
            <a:pPr>
              <a:buFont typeface="+mj-lt"/>
              <a:buAutoNum type="arabicPeriod"/>
            </a:pPr>
            <a:r>
              <a:rPr lang="en-US" sz="2200" dirty="0">
                <a:solidFill>
                  <a:srgbClr val="000000"/>
                </a:solidFill>
                <a:latin typeface="Georgia"/>
              </a:rPr>
              <a:t> </a:t>
            </a:r>
            <a:r>
              <a:rPr lang="en-US" sz="2200" dirty="0" err="1">
                <a:solidFill>
                  <a:srgbClr val="000000"/>
                </a:solidFill>
                <a:latin typeface="Georgia"/>
              </a:rPr>
              <a:t>Klikkaa</a:t>
            </a:r>
            <a:r>
              <a:rPr lang="en-US" sz="2200" dirty="0">
                <a:solidFill>
                  <a:srgbClr val="000000"/>
                </a:solidFill>
                <a:latin typeface="Georgia"/>
              </a:rPr>
              <a:t> </a:t>
            </a:r>
            <a:r>
              <a:rPr lang="en-US" sz="2200" dirty="0" err="1">
                <a:solidFill>
                  <a:srgbClr val="000000"/>
                </a:solidFill>
                <a:latin typeface="Georgia"/>
              </a:rPr>
              <a:t>otsikkoa</a:t>
            </a:r>
            <a:r>
              <a:rPr lang="en-US" sz="2200" dirty="0">
                <a:solidFill>
                  <a:srgbClr val="000000"/>
                </a:solidFill>
                <a:latin typeface="Georgia"/>
              </a:rPr>
              <a:t> "</a:t>
            </a:r>
            <a:r>
              <a:rPr lang="en-US" sz="2200" dirty="0" err="1">
                <a:solidFill>
                  <a:schemeClr val="accent3"/>
                </a:solidFill>
                <a:latin typeface="Georgia"/>
              </a:rPr>
              <a:t>Alueen</a:t>
            </a:r>
            <a:r>
              <a:rPr lang="en-US" sz="2200" dirty="0">
                <a:solidFill>
                  <a:srgbClr val="000000"/>
                </a:solidFill>
                <a:latin typeface="Georgia"/>
              </a:rPr>
              <a:t> </a:t>
            </a:r>
            <a:r>
              <a:rPr lang="en-US" sz="2200" dirty="0" err="1">
                <a:solidFill>
                  <a:srgbClr val="000000"/>
                </a:solidFill>
                <a:latin typeface="Georgia"/>
              </a:rPr>
              <a:t>osaamisen</a:t>
            </a:r>
            <a:r>
              <a:rPr lang="en-US" sz="2200" dirty="0">
                <a:solidFill>
                  <a:srgbClr val="000000"/>
                </a:solidFill>
                <a:latin typeface="Georgia"/>
              </a:rPr>
              <a:t> </a:t>
            </a:r>
            <a:r>
              <a:rPr lang="en-US" sz="2200" dirty="0" err="1">
                <a:solidFill>
                  <a:srgbClr val="000000"/>
                </a:solidFill>
                <a:latin typeface="Georgia"/>
              </a:rPr>
              <a:t>aika</a:t>
            </a:r>
            <a:r>
              <a:rPr lang="en-US" sz="2200" dirty="0">
                <a:solidFill>
                  <a:srgbClr val="000000"/>
                </a:solidFill>
                <a:latin typeface="Georgia"/>
              </a:rPr>
              <a:t> –</a:t>
            </a:r>
            <a:r>
              <a:rPr lang="en-US" sz="2200" dirty="0" err="1">
                <a:solidFill>
                  <a:srgbClr val="000000"/>
                </a:solidFill>
                <a:latin typeface="Georgia"/>
              </a:rPr>
              <a:t>foorumit</a:t>
            </a:r>
            <a:r>
              <a:rPr lang="en-US" sz="2200" dirty="0">
                <a:solidFill>
                  <a:srgbClr val="000000"/>
                </a:solidFill>
                <a:latin typeface="Georgia"/>
              </a:rPr>
              <a:t>" ja </a:t>
            </a:r>
            <a:r>
              <a:rPr lang="en-US" sz="2200" dirty="0" err="1">
                <a:solidFill>
                  <a:srgbClr val="000000"/>
                </a:solidFill>
                <a:latin typeface="Georgia"/>
              </a:rPr>
              <a:t>avaa</a:t>
            </a:r>
            <a:r>
              <a:rPr lang="en-US" sz="2200" dirty="0">
                <a:solidFill>
                  <a:srgbClr val="000000"/>
                </a:solidFill>
                <a:latin typeface="Georgia"/>
              </a:rPr>
              <a:t> </a:t>
            </a:r>
            <a:r>
              <a:rPr lang="en-US" sz="2200" dirty="0" err="1">
                <a:solidFill>
                  <a:srgbClr val="000000"/>
                </a:solidFill>
                <a:latin typeface="Georgia"/>
              </a:rPr>
              <a:t>välilehti</a:t>
            </a:r>
            <a:r>
              <a:rPr lang="en-US" sz="2200" dirty="0">
                <a:solidFill>
                  <a:srgbClr val="000000"/>
                </a:solidFill>
                <a:latin typeface="Georgia"/>
              </a:rPr>
              <a:t> "</a:t>
            </a:r>
            <a:r>
              <a:rPr lang="en-US" sz="2200" dirty="0" err="1">
                <a:solidFill>
                  <a:srgbClr val="FF0000"/>
                </a:solidFill>
                <a:latin typeface="Georgia"/>
              </a:rPr>
              <a:t>Foorumi</a:t>
            </a:r>
            <a:r>
              <a:rPr lang="en-US" sz="2200" dirty="0">
                <a:solidFill>
                  <a:srgbClr val="FF0000"/>
                </a:solidFill>
                <a:latin typeface="Georgia"/>
              </a:rPr>
              <a:t> </a:t>
            </a:r>
            <a:r>
              <a:rPr lang="en-US" sz="2200" dirty="0" err="1">
                <a:solidFill>
                  <a:srgbClr val="FF0000"/>
                </a:solidFill>
                <a:latin typeface="Georgia"/>
              </a:rPr>
              <a:t>xx.x</a:t>
            </a:r>
            <a:r>
              <a:rPr lang="en-US" sz="2200" dirty="0">
                <a:solidFill>
                  <a:srgbClr val="000000"/>
                </a:solidFill>
                <a:latin typeface="Georgia"/>
              </a:rPr>
              <a:t>."</a:t>
            </a:r>
            <a:br>
              <a:rPr lang="en-US" sz="2200" dirty="0">
                <a:latin typeface="Georgia"/>
              </a:rPr>
            </a:br>
            <a:endParaRPr lang="en-US" sz="2200" b="0" i="0" u="none" strike="noStrike">
              <a:solidFill>
                <a:srgbClr val="000000"/>
              </a:solidFill>
              <a:effectLst/>
              <a:latin typeface="Georgia" panose="02040502050405020303" pitchFamily="18" charset="0"/>
            </a:endParaRPr>
          </a:p>
          <a:p>
            <a:pPr>
              <a:buAutoNum type="arabicPeriod"/>
            </a:pPr>
            <a:r>
              <a:rPr lang="en-US" sz="2200" dirty="0">
                <a:solidFill>
                  <a:srgbClr val="000000"/>
                </a:solidFill>
                <a:latin typeface="Georgia"/>
              </a:rPr>
              <a:t>  </a:t>
            </a:r>
            <a:r>
              <a:rPr lang="en-US" sz="2200" dirty="0" err="1">
                <a:solidFill>
                  <a:srgbClr val="000000"/>
                </a:solidFill>
                <a:latin typeface="Georgia"/>
              </a:rPr>
              <a:t>Vastaa</a:t>
            </a:r>
            <a:r>
              <a:rPr lang="en-US" sz="2200" dirty="0">
                <a:solidFill>
                  <a:srgbClr val="000000"/>
                </a:solidFill>
                <a:latin typeface="Georgia"/>
              </a:rPr>
              <a:t> </a:t>
            </a:r>
            <a:r>
              <a:rPr lang="en-US" sz="2200" dirty="0" err="1">
                <a:solidFill>
                  <a:srgbClr val="000000"/>
                </a:solidFill>
                <a:latin typeface="Georgia"/>
              </a:rPr>
              <a:t>kyselyyn</a:t>
            </a:r>
            <a:r>
              <a:rPr lang="en-US" sz="2200" dirty="0">
                <a:solidFill>
                  <a:srgbClr val="000000"/>
                </a:solidFill>
                <a:latin typeface="Georgia"/>
              </a:rPr>
              <a:t>:</a:t>
            </a:r>
            <a:r>
              <a:rPr lang="en-US" sz="2200" dirty="0">
                <a:latin typeface="Georgia"/>
                <a:cs typeface="Arial"/>
              </a:rPr>
              <a:t> </a:t>
            </a:r>
            <a:r>
              <a:rPr lang="en-US" sz="2200" dirty="0" err="1">
                <a:latin typeface="Georgia"/>
                <a:cs typeface="Arial"/>
              </a:rPr>
              <a:t>Mitkä</a:t>
            </a:r>
            <a:r>
              <a:rPr lang="en-US" sz="2200" dirty="0">
                <a:latin typeface="Georgia"/>
                <a:cs typeface="Arial"/>
              </a:rPr>
              <a:t> </a:t>
            </a:r>
            <a:r>
              <a:rPr lang="en-US" sz="2200" dirty="0" err="1">
                <a:latin typeface="Georgia"/>
                <a:cs typeface="Arial"/>
              </a:rPr>
              <a:t>näistä</a:t>
            </a:r>
            <a:r>
              <a:rPr lang="en-US" sz="2200" dirty="0">
                <a:latin typeface="Georgia"/>
                <a:cs typeface="Arial"/>
              </a:rPr>
              <a:t> </a:t>
            </a:r>
            <a:r>
              <a:rPr lang="en-US" sz="2200" dirty="0" err="1">
                <a:latin typeface="Georgia"/>
                <a:cs typeface="Arial"/>
              </a:rPr>
              <a:t>ovat</a:t>
            </a:r>
            <a:r>
              <a:rPr lang="en-US" sz="2200" dirty="0">
                <a:latin typeface="Georgia"/>
                <a:cs typeface="Arial"/>
              </a:rPr>
              <a:t> </a:t>
            </a:r>
            <a:r>
              <a:rPr lang="en-US" sz="2200" dirty="0" err="1">
                <a:latin typeface="Georgia"/>
                <a:cs typeface="Arial"/>
              </a:rPr>
              <a:t>mielestäsi</a:t>
            </a:r>
            <a:r>
              <a:rPr lang="en-US" sz="2200" dirty="0">
                <a:latin typeface="Georgia"/>
                <a:cs typeface="Arial"/>
              </a:rPr>
              <a:t> </a:t>
            </a:r>
            <a:r>
              <a:rPr lang="en-US" sz="2200" dirty="0" err="1">
                <a:latin typeface="Georgia"/>
                <a:cs typeface="Arial"/>
              </a:rPr>
              <a:t>keskeisimpiä</a:t>
            </a:r>
            <a:r>
              <a:rPr lang="en-US" sz="2200" dirty="0">
                <a:latin typeface="Georgia"/>
                <a:cs typeface="Arial"/>
              </a:rPr>
              <a:t> </a:t>
            </a:r>
            <a:r>
              <a:rPr lang="en-US" sz="2200" dirty="0" err="1">
                <a:latin typeface="Georgia"/>
                <a:cs typeface="Arial"/>
              </a:rPr>
              <a:t>kysymyksiä</a:t>
            </a:r>
            <a:r>
              <a:rPr lang="en-US" sz="2200" dirty="0">
                <a:latin typeface="Georgia"/>
                <a:cs typeface="Arial"/>
              </a:rPr>
              <a:t> </a:t>
            </a:r>
            <a:r>
              <a:rPr lang="en-US" sz="2200" dirty="0" err="1">
                <a:latin typeface="Georgia"/>
                <a:cs typeface="Arial"/>
              </a:rPr>
              <a:t>yritysten</a:t>
            </a:r>
            <a:r>
              <a:rPr lang="en-US" sz="2200" dirty="0">
                <a:latin typeface="Georgia"/>
                <a:cs typeface="Arial"/>
              </a:rPr>
              <a:t> </a:t>
            </a:r>
            <a:r>
              <a:rPr lang="en-US" sz="2200" dirty="0" err="1">
                <a:latin typeface="Georgia"/>
                <a:cs typeface="Arial"/>
              </a:rPr>
              <a:t>tulevaisuuden</a:t>
            </a:r>
            <a:r>
              <a:rPr lang="en-US" sz="2200" dirty="0">
                <a:latin typeface="Georgia"/>
                <a:cs typeface="Arial"/>
              </a:rPr>
              <a:t> </a:t>
            </a:r>
            <a:r>
              <a:rPr lang="en-US" sz="2200" dirty="0" err="1">
                <a:latin typeface="Georgia"/>
                <a:cs typeface="Arial"/>
              </a:rPr>
              <a:t>toimintamahdollisuuksien</a:t>
            </a:r>
            <a:r>
              <a:rPr lang="en-US" sz="2200" dirty="0">
                <a:latin typeface="Georgia"/>
                <a:cs typeface="Arial"/>
              </a:rPr>
              <a:t> </a:t>
            </a:r>
            <a:r>
              <a:rPr lang="en-US" sz="2200" dirty="0" err="1">
                <a:latin typeface="Georgia"/>
                <a:cs typeface="Arial"/>
              </a:rPr>
              <a:t>kannalta</a:t>
            </a:r>
            <a:r>
              <a:rPr lang="en-US" sz="2200" dirty="0">
                <a:latin typeface="Georgia"/>
                <a:cs typeface="Arial"/>
              </a:rPr>
              <a:t> </a:t>
            </a:r>
            <a:r>
              <a:rPr lang="en-US" sz="2200" dirty="0" err="1">
                <a:solidFill>
                  <a:srgbClr val="FF0000"/>
                </a:solidFill>
                <a:latin typeface="Georgia"/>
                <a:cs typeface="Arial"/>
              </a:rPr>
              <a:t>alueella</a:t>
            </a:r>
            <a:r>
              <a:rPr lang="en-US" sz="2200" dirty="0">
                <a:solidFill>
                  <a:srgbClr val="FF0000"/>
                </a:solidFill>
                <a:latin typeface="Georgia"/>
                <a:cs typeface="Arial"/>
              </a:rPr>
              <a:t>?</a:t>
            </a:r>
          </a:p>
          <a:p>
            <a:endParaRPr lang="en-US" sz="2400" dirty="0">
              <a:solidFill>
                <a:srgbClr val="000000"/>
              </a:solidFill>
              <a:latin typeface="Georgia"/>
            </a:endParaRPr>
          </a:p>
          <a:p>
            <a:r>
              <a:rPr lang="en-US" sz="2000" i="1" dirty="0">
                <a:solidFill>
                  <a:srgbClr val="000000"/>
                </a:solidFill>
                <a:latin typeface="Georgia"/>
              </a:rPr>
              <a:t>(Jätä Howspace auki selaimeen, </a:t>
            </a:r>
            <a:r>
              <a:rPr lang="en-US" sz="2000" i="1" err="1">
                <a:solidFill>
                  <a:srgbClr val="000000"/>
                </a:solidFill>
                <a:latin typeface="Georgia"/>
              </a:rPr>
              <a:t>käytämme</a:t>
            </a:r>
            <a:r>
              <a:rPr lang="en-US" sz="2000" i="1" dirty="0">
                <a:solidFill>
                  <a:srgbClr val="000000"/>
                </a:solidFill>
                <a:latin typeface="Georgia"/>
              </a:rPr>
              <a:t> </a:t>
            </a:r>
            <a:r>
              <a:rPr lang="en-US" sz="2000" i="1" err="1">
                <a:solidFill>
                  <a:srgbClr val="000000"/>
                </a:solidFill>
                <a:latin typeface="Georgia"/>
              </a:rPr>
              <a:t>sitä</a:t>
            </a:r>
            <a:r>
              <a:rPr lang="en-US" sz="2000" i="1" dirty="0">
                <a:solidFill>
                  <a:srgbClr val="000000"/>
                </a:solidFill>
                <a:latin typeface="Georgia"/>
              </a:rPr>
              <a:t> </a:t>
            </a:r>
            <a:r>
              <a:rPr lang="en-US" sz="2000" i="1" err="1">
                <a:solidFill>
                  <a:srgbClr val="000000"/>
                </a:solidFill>
                <a:latin typeface="Georgia"/>
              </a:rPr>
              <a:t>vielä</a:t>
            </a:r>
            <a:r>
              <a:rPr lang="en-US" sz="2000" i="1" dirty="0">
                <a:solidFill>
                  <a:srgbClr val="000000"/>
                </a:solidFill>
                <a:latin typeface="Georgia"/>
              </a:rPr>
              <a:t> </a:t>
            </a:r>
            <a:r>
              <a:rPr lang="en-US" sz="2000" i="1" err="1">
                <a:solidFill>
                  <a:srgbClr val="000000"/>
                </a:solidFill>
                <a:latin typeface="Georgia"/>
              </a:rPr>
              <a:t>tilaisuuden</a:t>
            </a:r>
            <a:r>
              <a:rPr lang="en-US" sz="2000" i="1" dirty="0">
                <a:solidFill>
                  <a:srgbClr val="000000"/>
                </a:solidFill>
                <a:latin typeface="Georgia"/>
              </a:rPr>
              <a:t> </a:t>
            </a:r>
            <a:r>
              <a:rPr lang="en-US" sz="2000" i="1" err="1">
                <a:solidFill>
                  <a:srgbClr val="000000"/>
                </a:solidFill>
                <a:latin typeface="Georgia"/>
              </a:rPr>
              <a:t>aikana</a:t>
            </a:r>
            <a:r>
              <a:rPr lang="en-US" sz="2000" i="1" dirty="0">
                <a:solidFill>
                  <a:srgbClr val="000000"/>
                </a:solidFill>
                <a:latin typeface="Georgia"/>
              </a:rPr>
              <a:t>!)</a:t>
            </a:r>
          </a:p>
        </p:txBody>
      </p:sp>
      <p:sp>
        <p:nvSpPr>
          <p:cNvPr id="8" name="Otsikko 1">
            <a:extLst>
              <a:ext uri="{FF2B5EF4-FFF2-40B4-BE49-F238E27FC236}">
                <a16:creationId xmlns:a16="http://schemas.microsoft.com/office/drawing/2014/main" id="{B071317E-4C39-46F7-9BC0-9D0330AF4CFA}"/>
              </a:ext>
            </a:extLst>
          </p:cNvPr>
          <p:cNvSpPr>
            <a:spLocks noGrp="1"/>
          </p:cNvSpPr>
          <p:nvPr>
            <p:ph type="title" idx="4294967295"/>
          </p:nvPr>
        </p:nvSpPr>
        <p:spPr>
          <a:xfrm>
            <a:off x="684696" y="377066"/>
            <a:ext cx="10080625" cy="1150937"/>
          </a:xfrm>
        </p:spPr>
        <p:txBody>
          <a:bodyPr lIns="91440" tIns="45720" rIns="91440" bIns="45720" anchor="t"/>
          <a:lstStyle/>
          <a:p>
            <a:r>
              <a:rPr lang="fi-FI" dirty="0"/>
              <a:t>Jaa ajatuksesi </a:t>
            </a:r>
            <a:r>
              <a:rPr lang="fi-FI" dirty="0" err="1"/>
              <a:t>Howspacessa</a:t>
            </a:r>
            <a:r>
              <a:rPr lang="fi-FI" dirty="0"/>
              <a:t>!</a:t>
            </a:r>
          </a:p>
        </p:txBody>
      </p:sp>
      <p:sp>
        <p:nvSpPr>
          <p:cNvPr id="2" name="Suorakulmio 1">
            <a:extLst>
              <a:ext uri="{FF2B5EF4-FFF2-40B4-BE49-F238E27FC236}">
                <a16:creationId xmlns:a16="http://schemas.microsoft.com/office/drawing/2014/main" id="{D7B48178-D772-429D-B8D2-AE47EF664944}"/>
              </a:ext>
            </a:extLst>
          </p:cNvPr>
          <p:cNvSpPr/>
          <p:nvPr/>
        </p:nvSpPr>
        <p:spPr>
          <a:xfrm>
            <a:off x="613941" y="1806388"/>
            <a:ext cx="3955818" cy="1374019"/>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i-FI" dirty="0">
                <a:solidFill>
                  <a:schemeClr val="tx1"/>
                </a:solidFill>
                <a:ea typeface="+mn-lt"/>
                <a:cs typeface="+mn-lt"/>
              </a:rPr>
              <a:t>Poista tämä laatikko tai korvaa teknisillä ohjeilla käyttämäänne työskentelytilaan</a:t>
            </a:r>
          </a:p>
        </p:txBody>
      </p:sp>
    </p:spTree>
    <p:extLst>
      <p:ext uri="{BB962C8B-B14F-4D97-AF65-F5344CB8AC3E}">
        <p14:creationId xmlns:p14="http://schemas.microsoft.com/office/powerpoint/2010/main" val="307226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51EDAA72-2442-4825-A527-55276817BA60}"/>
              </a:ext>
            </a:extLst>
          </p:cNvPr>
          <p:cNvSpPr txBox="1"/>
          <p:nvPr/>
        </p:nvSpPr>
        <p:spPr>
          <a:xfrm>
            <a:off x="1765951" y="1597729"/>
            <a:ext cx="8372916" cy="215444"/>
          </a:xfrm>
          <a:prstGeom prst="rect">
            <a:avLst/>
          </a:prstGeom>
          <a:noFill/>
        </p:spPr>
        <p:txBody>
          <a:bodyPr wrap="square" lIns="0" tIns="0" rIns="0" bIns="0" rtlCol="0">
            <a:spAutoFit/>
          </a:bodyPr>
          <a:lstStyle/>
          <a:p>
            <a:pPr defTabSz="1219170">
              <a:defRPr/>
            </a:pPr>
            <a:r>
              <a:rPr lang="fi-FI" sz="1400">
                <a:solidFill>
                  <a:srgbClr val="000000"/>
                </a:solidFill>
              </a:rPr>
              <a:t> </a:t>
            </a:r>
          </a:p>
        </p:txBody>
      </p:sp>
      <p:sp>
        <p:nvSpPr>
          <p:cNvPr id="8" name="Tekstin paikkamerkki 2">
            <a:extLst>
              <a:ext uri="{FF2B5EF4-FFF2-40B4-BE49-F238E27FC236}">
                <a16:creationId xmlns:a16="http://schemas.microsoft.com/office/drawing/2014/main" id="{4654637E-D9D3-48CA-8124-150E93520454}"/>
              </a:ext>
            </a:extLst>
          </p:cNvPr>
          <p:cNvSpPr txBox="1">
            <a:spLocks/>
          </p:cNvSpPr>
          <p:nvPr/>
        </p:nvSpPr>
        <p:spPr>
          <a:xfrm>
            <a:off x="2565741" y="2685438"/>
            <a:ext cx="6773336" cy="4503900"/>
          </a:xfrm>
          <a:prstGeom prst="rect">
            <a:avLst/>
          </a:prstGeom>
        </p:spPr>
        <p:txBody>
          <a:bodyPr vert="horz" lIns="0" tIns="0" rIns="0" bIns="0" rtlCol="0" anchor="t" anchorCtr="0">
            <a:noAutofit/>
          </a:bodyPr>
          <a:lstStyle>
            <a:lvl1pPr marL="0" indent="0" algn="ctr" defTabSz="457200" rtl="0" eaLnBrk="1" latinLnBrk="0" hangingPunct="1">
              <a:spcBef>
                <a:spcPct val="20000"/>
              </a:spcBef>
              <a:buFont typeface="Lucida Grande"/>
              <a:buNone/>
              <a:defRPr sz="1600" b="0" i="0" kern="1200">
                <a:solidFill>
                  <a:schemeClr val="bg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i-FI" sz="2000" b="1" dirty="0">
              <a:solidFill>
                <a:schemeClr val="tx1"/>
              </a:solidFill>
              <a:latin typeface="+mj-lt"/>
            </a:endParaRPr>
          </a:p>
          <a:p>
            <a:r>
              <a:rPr lang="fi-FI" sz="2000" dirty="0">
                <a:solidFill>
                  <a:srgbClr val="FF0000"/>
                </a:solidFill>
                <a:latin typeface="+mj-lt"/>
              </a:rPr>
              <a:t>Nimi</a:t>
            </a:r>
            <a:endParaRPr lang="fi-FI" dirty="0">
              <a:solidFill>
                <a:srgbClr val="FF0000"/>
              </a:solidFill>
            </a:endParaRPr>
          </a:p>
          <a:p>
            <a:r>
              <a:rPr lang="fi-FI" sz="2000" dirty="0">
                <a:solidFill>
                  <a:srgbClr val="FF0000"/>
                </a:solidFill>
              </a:rPr>
              <a:t>titteli</a:t>
            </a:r>
          </a:p>
          <a:p>
            <a:r>
              <a:rPr lang="fi-FI" sz="2000" dirty="0">
                <a:solidFill>
                  <a:srgbClr val="FF0000"/>
                </a:solidFill>
              </a:rPr>
              <a:t>Organisaatio</a:t>
            </a:r>
          </a:p>
          <a:p>
            <a:endParaRPr lang="fi-FI" sz="2000" dirty="0">
              <a:solidFill>
                <a:schemeClr val="tx1"/>
              </a:solidFill>
              <a:latin typeface="Arial Black"/>
            </a:endParaRPr>
          </a:p>
          <a:p>
            <a:endParaRPr lang="fi-FI" sz="2000" b="1" dirty="0">
              <a:solidFill>
                <a:schemeClr val="tx1"/>
              </a:solidFill>
              <a:latin typeface="+mj-lt"/>
            </a:endParaRPr>
          </a:p>
          <a:p>
            <a:endParaRPr lang="fi-FI" sz="2000" b="1" dirty="0">
              <a:solidFill>
                <a:schemeClr val="tx1"/>
              </a:solidFill>
              <a:latin typeface="Arial Black"/>
            </a:endParaRPr>
          </a:p>
          <a:p>
            <a:pPr marL="0" indent="0" algn="ctr">
              <a:buNone/>
            </a:pPr>
            <a:endParaRPr lang="fi-FI" sz="2000" b="1" dirty="0">
              <a:solidFill>
                <a:schemeClr val="tx1"/>
              </a:solidFill>
              <a:latin typeface="Arial Black"/>
            </a:endParaRPr>
          </a:p>
          <a:p>
            <a:endParaRPr lang="fi-FI" sz="2000" dirty="0">
              <a:solidFill>
                <a:schemeClr val="tx1"/>
              </a:solidFill>
            </a:endParaRPr>
          </a:p>
        </p:txBody>
      </p:sp>
      <p:sp>
        <p:nvSpPr>
          <p:cNvPr id="11" name="Tekstiruutu 10">
            <a:extLst>
              <a:ext uri="{FF2B5EF4-FFF2-40B4-BE49-F238E27FC236}">
                <a16:creationId xmlns:a16="http://schemas.microsoft.com/office/drawing/2014/main" id="{CF11E6D3-20B0-4844-BBF1-2B06526B3973}"/>
              </a:ext>
            </a:extLst>
          </p:cNvPr>
          <p:cNvSpPr txBox="1"/>
          <p:nvPr/>
        </p:nvSpPr>
        <p:spPr>
          <a:xfrm>
            <a:off x="2827299" y="1200019"/>
            <a:ext cx="6550317" cy="646331"/>
          </a:xfrm>
          <a:prstGeom prst="rect">
            <a:avLst/>
          </a:prstGeom>
          <a:noFill/>
        </p:spPr>
        <p:txBody>
          <a:bodyPr wrap="square" lIns="91440" tIns="45720" rIns="91440" bIns="45720" anchor="t">
            <a:spAutoFit/>
          </a:bodyPr>
          <a:lstStyle/>
          <a:p>
            <a:pPr algn="ctr"/>
            <a:r>
              <a:rPr lang="en-US" sz="3600" dirty="0" err="1">
                <a:latin typeface="+mn-lt"/>
              </a:rPr>
              <a:t>Kommenttipuheenvuoro</a:t>
            </a:r>
            <a:endParaRPr lang="fi-FI" sz="3600" dirty="0">
              <a:latin typeface="+mn-lt"/>
            </a:endParaRPr>
          </a:p>
        </p:txBody>
      </p:sp>
    </p:spTree>
    <p:extLst>
      <p:ext uri="{BB962C8B-B14F-4D97-AF65-F5344CB8AC3E}">
        <p14:creationId xmlns:p14="http://schemas.microsoft.com/office/powerpoint/2010/main" val="4294520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CD4D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E23CDF-CDAD-4252-8BE6-5C029210535E}"/>
              </a:ext>
            </a:extLst>
          </p:cNvPr>
          <p:cNvSpPr txBox="1"/>
          <p:nvPr/>
        </p:nvSpPr>
        <p:spPr>
          <a:xfrm>
            <a:off x="5061600" y="1364434"/>
            <a:ext cx="6757308" cy="5970865"/>
          </a:xfrm>
          <a:prstGeom prst="rect">
            <a:avLst/>
          </a:prstGeom>
          <a:noFill/>
        </p:spPr>
        <p:txBody>
          <a:bodyPr wrap="square" lIns="91440" tIns="45720" rIns="91440" bIns="45720" anchor="t">
            <a:spAutoFit/>
          </a:bodyPr>
          <a:lstStyle/>
          <a:p>
            <a:pPr marL="457200" indent="-457200">
              <a:buAutoNum type="arabicPeriod"/>
            </a:pPr>
            <a:r>
              <a:rPr lang="en-US" sz="2200" dirty="0" err="1">
                <a:solidFill>
                  <a:srgbClr val="000000"/>
                </a:solidFill>
                <a:latin typeface="Georgia"/>
              </a:rPr>
              <a:t>Jaamme</a:t>
            </a:r>
            <a:r>
              <a:rPr lang="en-US" sz="2200" dirty="0">
                <a:solidFill>
                  <a:srgbClr val="000000"/>
                </a:solidFill>
                <a:latin typeface="Georgia"/>
              </a:rPr>
              <a:t> </a:t>
            </a:r>
            <a:r>
              <a:rPr lang="en-US" sz="2200" dirty="0" err="1">
                <a:solidFill>
                  <a:srgbClr val="000000"/>
                </a:solidFill>
                <a:latin typeface="Georgia"/>
              </a:rPr>
              <a:t>teidät</a:t>
            </a:r>
            <a:r>
              <a:rPr lang="en-US" sz="2200" dirty="0">
                <a:solidFill>
                  <a:srgbClr val="000000"/>
                </a:solidFill>
                <a:latin typeface="Georgia"/>
              </a:rPr>
              <a:t> 2-5 </a:t>
            </a:r>
            <a:r>
              <a:rPr lang="en-US" sz="2200" dirty="0" err="1">
                <a:solidFill>
                  <a:srgbClr val="000000"/>
                </a:solidFill>
                <a:latin typeface="Georgia"/>
              </a:rPr>
              <a:t>hengen</a:t>
            </a:r>
            <a:r>
              <a:rPr lang="en-US" sz="2200" dirty="0">
                <a:solidFill>
                  <a:srgbClr val="000000"/>
                </a:solidFill>
                <a:latin typeface="Georgia"/>
              </a:rPr>
              <a:t> </a:t>
            </a:r>
            <a:r>
              <a:rPr lang="en-US" sz="2200" dirty="0" err="1">
                <a:solidFill>
                  <a:srgbClr val="000000"/>
                </a:solidFill>
                <a:latin typeface="Arial Black"/>
              </a:rPr>
              <a:t>pienryhmiin</a:t>
            </a:r>
            <a:r>
              <a:rPr lang="en-US" sz="2200" dirty="0">
                <a:solidFill>
                  <a:srgbClr val="000000"/>
                </a:solidFill>
                <a:latin typeface="Georgia"/>
              </a:rPr>
              <a:t> - </a:t>
            </a:r>
            <a:r>
              <a:rPr lang="en-US" sz="2200" dirty="0" err="1">
                <a:solidFill>
                  <a:srgbClr val="000000"/>
                </a:solidFill>
                <a:latin typeface="Georgia"/>
              </a:rPr>
              <a:t>siirrytte</a:t>
            </a:r>
            <a:r>
              <a:rPr lang="en-US" sz="2200" dirty="0">
                <a:solidFill>
                  <a:srgbClr val="000000"/>
                </a:solidFill>
                <a:latin typeface="Georgia"/>
              </a:rPr>
              <a:t> </a:t>
            </a:r>
            <a:r>
              <a:rPr lang="en-US" sz="2200" dirty="0" err="1">
                <a:solidFill>
                  <a:srgbClr val="000000"/>
                </a:solidFill>
                <a:latin typeface="Georgia"/>
              </a:rPr>
              <a:t>ryhmiin</a:t>
            </a:r>
            <a:r>
              <a:rPr lang="en-US" sz="2200" dirty="0">
                <a:solidFill>
                  <a:srgbClr val="000000"/>
                </a:solidFill>
                <a:latin typeface="Georgia"/>
              </a:rPr>
              <a:t> </a:t>
            </a:r>
            <a:r>
              <a:rPr lang="en-US" sz="2200" dirty="0" err="1">
                <a:solidFill>
                  <a:srgbClr val="000000"/>
                </a:solidFill>
                <a:latin typeface="Georgia"/>
              </a:rPr>
              <a:t>automaattisesti</a:t>
            </a:r>
            <a:r>
              <a:rPr lang="en-US" sz="2200" dirty="0">
                <a:solidFill>
                  <a:srgbClr val="000000"/>
                </a:solidFill>
                <a:latin typeface="Georgia"/>
              </a:rPr>
              <a:t>.</a:t>
            </a:r>
            <a:endParaRPr lang="en-US" sz="2200">
              <a:solidFill>
                <a:srgbClr val="000000"/>
              </a:solidFill>
              <a:latin typeface="Georgia" panose="02040502050405020303" pitchFamily="18" charset="0"/>
            </a:endParaRPr>
          </a:p>
          <a:p>
            <a:pPr marL="457200" indent="-457200">
              <a:buAutoNum type="arabicPeriod"/>
            </a:pPr>
            <a:r>
              <a:rPr lang="en-US" sz="2200" dirty="0" err="1">
                <a:solidFill>
                  <a:srgbClr val="000000"/>
                </a:solidFill>
                <a:latin typeface="Georgia"/>
              </a:rPr>
              <a:t>Suunnitteluryhmän</a:t>
            </a:r>
            <a:r>
              <a:rPr lang="en-US" sz="2200" dirty="0">
                <a:solidFill>
                  <a:srgbClr val="000000"/>
                </a:solidFill>
                <a:latin typeface="Georgia"/>
              </a:rPr>
              <a:t> </a:t>
            </a:r>
            <a:r>
              <a:rPr lang="en-US" sz="2200" dirty="0" err="1">
                <a:solidFill>
                  <a:srgbClr val="000000"/>
                </a:solidFill>
                <a:latin typeface="Georgia"/>
              </a:rPr>
              <a:t>jäsenet</a:t>
            </a:r>
            <a:r>
              <a:rPr lang="en-US" sz="2200" dirty="0">
                <a:solidFill>
                  <a:srgbClr val="000000"/>
                </a:solidFill>
                <a:latin typeface="Georgia"/>
              </a:rPr>
              <a:t> </a:t>
            </a:r>
            <a:r>
              <a:rPr lang="en-US" sz="2200" dirty="0" err="1">
                <a:solidFill>
                  <a:srgbClr val="000000"/>
                </a:solidFill>
                <a:latin typeface="Georgia"/>
              </a:rPr>
              <a:t>saattavat</a:t>
            </a:r>
            <a:r>
              <a:rPr lang="en-US" sz="2200" dirty="0">
                <a:solidFill>
                  <a:srgbClr val="000000"/>
                </a:solidFill>
                <a:latin typeface="Georgia"/>
              </a:rPr>
              <a:t> </a:t>
            </a:r>
            <a:r>
              <a:rPr lang="en-US" sz="2200" dirty="0" err="1">
                <a:solidFill>
                  <a:srgbClr val="000000"/>
                </a:solidFill>
                <a:latin typeface="Georgia"/>
              </a:rPr>
              <a:t>piipahtaa</a:t>
            </a:r>
            <a:r>
              <a:rPr lang="en-US" sz="2200" dirty="0">
                <a:solidFill>
                  <a:srgbClr val="000000"/>
                </a:solidFill>
                <a:latin typeface="Georgia"/>
              </a:rPr>
              <a:t> </a:t>
            </a:r>
            <a:r>
              <a:rPr lang="en-US" sz="2200" dirty="0" err="1">
                <a:solidFill>
                  <a:srgbClr val="000000"/>
                </a:solidFill>
                <a:latin typeface="Georgia"/>
              </a:rPr>
              <a:t>ryhmissä</a:t>
            </a:r>
            <a:r>
              <a:rPr lang="en-US" sz="2200" dirty="0">
                <a:solidFill>
                  <a:srgbClr val="000000"/>
                </a:solidFill>
                <a:latin typeface="Georgia"/>
              </a:rPr>
              <a:t> </a:t>
            </a:r>
            <a:r>
              <a:rPr lang="en-US" sz="2200" dirty="0" err="1">
                <a:solidFill>
                  <a:srgbClr val="000000"/>
                </a:solidFill>
                <a:latin typeface="Georgia"/>
              </a:rPr>
              <a:t>keskustelun</a:t>
            </a:r>
            <a:r>
              <a:rPr lang="en-US" sz="2200" dirty="0">
                <a:solidFill>
                  <a:srgbClr val="000000"/>
                </a:solidFill>
                <a:latin typeface="Georgia"/>
              </a:rPr>
              <a:t> </a:t>
            </a:r>
            <a:r>
              <a:rPr lang="en-US" sz="2200" dirty="0" err="1">
                <a:solidFill>
                  <a:srgbClr val="000000"/>
                </a:solidFill>
                <a:latin typeface="Georgia"/>
              </a:rPr>
              <a:t>aikana</a:t>
            </a:r>
            <a:r>
              <a:rPr lang="en-US" sz="2200" dirty="0">
                <a:solidFill>
                  <a:srgbClr val="000000"/>
                </a:solidFill>
                <a:latin typeface="Georgia"/>
              </a:rPr>
              <a:t>.</a:t>
            </a:r>
          </a:p>
          <a:p>
            <a:pPr marL="457200" indent="-457200">
              <a:buAutoNum type="arabicPeriod"/>
            </a:pPr>
            <a:r>
              <a:rPr lang="en-US" sz="2200" dirty="0" err="1">
                <a:solidFill>
                  <a:srgbClr val="000000"/>
                </a:solidFill>
                <a:latin typeface="Georgia"/>
              </a:rPr>
              <a:t>Keskustelkaa</a:t>
            </a:r>
            <a:r>
              <a:rPr lang="en-US" sz="2200" dirty="0">
                <a:solidFill>
                  <a:srgbClr val="000000"/>
                </a:solidFill>
                <a:latin typeface="Georgia"/>
              </a:rPr>
              <a:t> </a:t>
            </a:r>
            <a:r>
              <a:rPr lang="en-US" sz="2200" dirty="0" err="1">
                <a:solidFill>
                  <a:srgbClr val="000000"/>
                </a:solidFill>
                <a:latin typeface="Georgia"/>
              </a:rPr>
              <a:t>ryhmänne</a:t>
            </a:r>
            <a:r>
              <a:rPr lang="en-US" sz="2200" dirty="0">
                <a:solidFill>
                  <a:srgbClr val="000000"/>
                </a:solidFill>
                <a:latin typeface="Georgia"/>
              </a:rPr>
              <a:t> </a:t>
            </a:r>
            <a:r>
              <a:rPr lang="en-US" sz="2200" dirty="0" err="1">
                <a:solidFill>
                  <a:srgbClr val="000000"/>
                </a:solidFill>
                <a:latin typeface="Georgia"/>
              </a:rPr>
              <a:t>teemasta</a:t>
            </a:r>
            <a:r>
              <a:rPr lang="en-US" sz="2200" dirty="0">
                <a:solidFill>
                  <a:srgbClr val="000000"/>
                </a:solidFill>
                <a:latin typeface="Georgia"/>
              </a:rPr>
              <a:t> </a:t>
            </a:r>
            <a:r>
              <a:rPr lang="en-US" sz="2200" dirty="0" err="1">
                <a:solidFill>
                  <a:srgbClr val="000000"/>
                </a:solidFill>
                <a:latin typeface="Georgia"/>
              </a:rPr>
              <a:t>yritysten</a:t>
            </a:r>
            <a:r>
              <a:rPr lang="en-US" sz="2200" dirty="0">
                <a:solidFill>
                  <a:srgbClr val="000000"/>
                </a:solidFill>
                <a:latin typeface="Georgia"/>
              </a:rPr>
              <a:t> </a:t>
            </a:r>
            <a:r>
              <a:rPr lang="en-US" sz="2200" dirty="0" err="1">
                <a:solidFill>
                  <a:srgbClr val="000000"/>
                </a:solidFill>
                <a:latin typeface="Georgia"/>
              </a:rPr>
              <a:t>toimintaedellytysten</a:t>
            </a:r>
            <a:r>
              <a:rPr lang="en-US" sz="2200" dirty="0">
                <a:solidFill>
                  <a:srgbClr val="000000"/>
                </a:solidFill>
                <a:latin typeface="Georgia"/>
              </a:rPr>
              <a:t> </a:t>
            </a:r>
            <a:r>
              <a:rPr lang="en-US" sz="2200" dirty="0" err="1">
                <a:solidFill>
                  <a:srgbClr val="000000"/>
                </a:solidFill>
                <a:latin typeface="Georgia"/>
              </a:rPr>
              <a:t>näkökulmasta</a:t>
            </a:r>
            <a:r>
              <a:rPr lang="en-US" sz="2200" dirty="0">
                <a:solidFill>
                  <a:srgbClr val="000000"/>
                </a:solidFill>
                <a:latin typeface="Georgia"/>
              </a:rPr>
              <a:t>:</a:t>
            </a:r>
            <a:endParaRPr lang="en-US" sz="2200" dirty="0">
              <a:latin typeface="Georgia"/>
              <a:cs typeface="Arial"/>
            </a:endParaRPr>
          </a:p>
          <a:p>
            <a:pPr marL="457200" indent="-457200">
              <a:buAutoNum type="arabicPeriod"/>
            </a:pPr>
            <a:endParaRPr lang="en-US" sz="2200" dirty="0">
              <a:solidFill>
                <a:srgbClr val="000000"/>
              </a:solidFill>
              <a:latin typeface="Georgia"/>
              <a:cs typeface="Arial"/>
            </a:endParaRPr>
          </a:p>
          <a:p>
            <a:pPr marL="862330" lvl="1" indent="-342900">
              <a:buFont typeface="Arial"/>
              <a:buChar char="•"/>
            </a:pPr>
            <a:r>
              <a:rPr lang="en-US" sz="2200" err="1">
                <a:solidFill>
                  <a:srgbClr val="000000"/>
                </a:solidFill>
                <a:latin typeface="Georgia"/>
                <a:cs typeface="Arial"/>
              </a:rPr>
              <a:t>Muodostakaa</a:t>
            </a:r>
            <a:r>
              <a:rPr lang="en-US" sz="2200" dirty="0">
                <a:solidFill>
                  <a:srgbClr val="000000"/>
                </a:solidFill>
                <a:latin typeface="Georgia"/>
                <a:cs typeface="Arial"/>
              </a:rPr>
              <a:t> 3-5 </a:t>
            </a:r>
            <a:r>
              <a:rPr lang="en-US" sz="2200" err="1">
                <a:solidFill>
                  <a:srgbClr val="000000"/>
                </a:solidFill>
                <a:latin typeface="Georgia"/>
                <a:cs typeface="Arial"/>
              </a:rPr>
              <a:t>tahtolausetta</a:t>
            </a:r>
            <a:r>
              <a:rPr lang="en-US" sz="2200" dirty="0">
                <a:solidFill>
                  <a:srgbClr val="000000"/>
                </a:solidFill>
                <a:latin typeface="Georgia"/>
                <a:cs typeface="Arial"/>
              </a:rPr>
              <a:t>: "</a:t>
            </a:r>
            <a:r>
              <a:rPr lang="en-US" sz="2200" err="1">
                <a:solidFill>
                  <a:srgbClr val="000000"/>
                </a:solidFill>
                <a:latin typeface="Georgia"/>
                <a:cs typeface="Arial"/>
              </a:rPr>
              <a:t>Tahdomme</a:t>
            </a:r>
            <a:r>
              <a:rPr lang="en-US" sz="2200" dirty="0">
                <a:solidFill>
                  <a:srgbClr val="000000"/>
                </a:solidFill>
                <a:latin typeface="Georgia"/>
                <a:cs typeface="Arial"/>
              </a:rPr>
              <a:t>, </a:t>
            </a:r>
            <a:r>
              <a:rPr lang="en-US" sz="2200" err="1">
                <a:solidFill>
                  <a:srgbClr val="000000"/>
                </a:solidFill>
                <a:latin typeface="Georgia"/>
                <a:cs typeface="Arial"/>
              </a:rPr>
              <a:t>että</a:t>
            </a:r>
            <a:r>
              <a:rPr lang="en-US" sz="2200" dirty="0">
                <a:solidFill>
                  <a:srgbClr val="000000"/>
                </a:solidFill>
                <a:latin typeface="Georgia"/>
                <a:cs typeface="Arial"/>
              </a:rPr>
              <a:t>..."</a:t>
            </a:r>
          </a:p>
          <a:p>
            <a:pPr marL="862330" lvl="1" indent="-342900">
              <a:buFont typeface="Arial"/>
              <a:buChar char="•"/>
            </a:pPr>
            <a:r>
              <a:rPr lang="en-US" sz="2200" err="1">
                <a:solidFill>
                  <a:srgbClr val="000000"/>
                </a:solidFill>
                <a:latin typeface="Georgia"/>
                <a:cs typeface="Arial"/>
              </a:rPr>
              <a:t>Konkretisoikaa</a:t>
            </a:r>
            <a:r>
              <a:rPr lang="en-US" sz="2200" dirty="0">
                <a:solidFill>
                  <a:srgbClr val="000000"/>
                </a:solidFill>
                <a:latin typeface="Georgia"/>
                <a:cs typeface="Arial"/>
              </a:rPr>
              <a:t> </a:t>
            </a:r>
            <a:r>
              <a:rPr lang="en-US" sz="2200" err="1">
                <a:solidFill>
                  <a:srgbClr val="000000"/>
                </a:solidFill>
                <a:latin typeface="Georgia"/>
                <a:cs typeface="Arial"/>
              </a:rPr>
              <a:t>tahtolausetta</a:t>
            </a:r>
            <a:r>
              <a:rPr lang="en-US" sz="2200" dirty="0">
                <a:solidFill>
                  <a:srgbClr val="000000"/>
                </a:solidFill>
                <a:latin typeface="Georgia"/>
                <a:cs typeface="Arial"/>
              </a:rPr>
              <a:t> </a:t>
            </a:r>
            <a:r>
              <a:rPr lang="en-US" sz="2200" err="1">
                <a:solidFill>
                  <a:srgbClr val="000000"/>
                </a:solidFill>
                <a:latin typeface="Georgia"/>
                <a:cs typeface="Arial"/>
              </a:rPr>
              <a:t>yhdellä</a:t>
            </a:r>
            <a:r>
              <a:rPr lang="en-US" sz="2200" dirty="0">
                <a:solidFill>
                  <a:srgbClr val="000000"/>
                </a:solidFill>
                <a:latin typeface="Georgia"/>
                <a:cs typeface="Arial"/>
              </a:rPr>
              <a:t> tai </a:t>
            </a:r>
            <a:r>
              <a:rPr lang="en-US" sz="2200" err="1">
                <a:solidFill>
                  <a:srgbClr val="000000"/>
                </a:solidFill>
                <a:latin typeface="Georgia"/>
                <a:cs typeface="Arial"/>
              </a:rPr>
              <a:t>useammalla</a:t>
            </a:r>
            <a:r>
              <a:rPr lang="en-US" sz="2200" dirty="0">
                <a:solidFill>
                  <a:srgbClr val="000000"/>
                </a:solidFill>
                <a:latin typeface="Georgia"/>
                <a:cs typeface="Arial"/>
              </a:rPr>
              <a:t> </a:t>
            </a:r>
            <a:r>
              <a:rPr lang="en-US" sz="2200" err="1">
                <a:solidFill>
                  <a:srgbClr val="000000"/>
                </a:solidFill>
                <a:latin typeface="Georgia"/>
                <a:cs typeface="Arial"/>
              </a:rPr>
              <a:t>ajatuksella</a:t>
            </a:r>
            <a:r>
              <a:rPr lang="en-US" sz="2200" dirty="0">
                <a:solidFill>
                  <a:srgbClr val="000000"/>
                </a:solidFill>
                <a:latin typeface="Georgia"/>
                <a:cs typeface="Arial"/>
              </a:rPr>
              <a:t>: "</a:t>
            </a:r>
            <a:r>
              <a:rPr lang="en-US" sz="2200" err="1">
                <a:solidFill>
                  <a:srgbClr val="000000"/>
                </a:solidFill>
                <a:latin typeface="Georgia"/>
                <a:cs typeface="Arial"/>
              </a:rPr>
              <a:t>Käytännössä</a:t>
            </a:r>
            <a:r>
              <a:rPr lang="en-US" sz="2200" dirty="0">
                <a:solidFill>
                  <a:srgbClr val="000000"/>
                </a:solidFill>
                <a:latin typeface="Georgia"/>
                <a:cs typeface="Arial"/>
              </a:rPr>
              <a:t> </a:t>
            </a:r>
            <a:r>
              <a:rPr lang="en-US" sz="2200" err="1">
                <a:solidFill>
                  <a:srgbClr val="000000"/>
                </a:solidFill>
                <a:latin typeface="Georgia"/>
                <a:cs typeface="Arial"/>
              </a:rPr>
              <a:t>tämä</a:t>
            </a:r>
            <a:r>
              <a:rPr lang="en-US" sz="2200" dirty="0">
                <a:solidFill>
                  <a:srgbClr val="000000"/>
                </a:solidFill>
                <a:latin typeface="Georgia"/>
                <a:cs typeface="Arial"/>
              </a:rPr>
              <a:t> </a:t>
            </a:r>
            <a:r>
              <a:rPr lang="en-US" sz="2200" err="1">
                <a:solidFill>
                  <a:srgbClr val="000000"/>
                </a:solidFill>
                <a:latin typeface="Georgia"/>
                <a:cs typeface="Arial"/>
              </a:rPr>
              <a:t>tarkoittaa</a:t>
            </a:r>
            <a:r>
              <a:rPr lang="en-US" sz="2200" dirty="0">
                <a:solidFill>
                  <a:srgbClr val="000000"/>
                </a:solidFill>
                <a:latin typeface="Georgia"/>
                <a:cs typeface="Arial"/>
              </a:rPr>
              <a:t>, </a:t>
            </a:r>
            <a:r>
              <a:rPr lang="en-US" sz="2200" err="1">
                <a:solidFill>
                  <a:srgbClr val="000000"/>
                </a:solidFill>
                <a:latin typeface="Georgia"/>
                <a:cs typeface="Arial"/>
              </a:rPr>
              <a:t>että</a:t>
            </a:r>
            <a:r>
              <a:rPr lang="en-US" sz="2200" dirty="0">
                <a:solidFill>
                  <a:srgbClr val="000000"/>
                </a:solidFill>
                <a:latin typeface="Georgia"/>
                <a:cs typeface="Arial"/>
              </a:rPr>
              <a:t>..."</a:t>
            </a:r>
          </a:p>
          <a:p>
            <a:pPr marL="976630" lvl="1" indent="-457200">
              <a:buAutoNum type="arabicPeriod"/>
            </a:pPr>
            <a:endParaRPr lang="fi-FI" sz="2200" dirty="0">
              <a:solidFill>
                <a:srgbClr val="000000"/>
              </a:solidFill>
              <a:latin typeface="Georgia"/>
              <a:cs typeface="Arial"/>
            </a:endParaRPr>
          </a:p>
          <a:p>
            <a:pPr marL="457200" indent="-457200">
              <a:buAutoNum type="arabicPeriod"/>
            </a:pPr>
            <a:r>
              <a:rPr lang="en-US" sz="2200" dirty="0" err="1">
                <a:solidFill>
                  <a:srgbClr val="000000"/>
                </a:solidFill>
                <a:latin typeface="Georgia"/>
              </a:rPr>
              <a:t>Kirjatkaa</a:t>
            </a:r>
            <a:r>
              <a:rPr lang="en-US" sz="2200" dirty="0">
                <a:solidFill>
                  <a:srgbClr val="000000"/>
                </a:solidFill>
                <a:latin typeface="Georgia"/>
              </a:rPr>
              <a:t> </a:t>
            </a:r>
            <a:r>
              <a:rPr lang="en-US" sz="2200" dirty="0" err="1">
                <a:solidFill>
                  <a:srgbClr val="000000"/>
                </a:solidFill>
                <a:latin typeface="Georgia"/>
              </a:rPr>
              <a:t>ryhmänne</a:t>
            </a:r>
            <a:r>
              <a:rPr lang="en-US" sz="2200" dirty="0">
                <a:solidFill>
                  <a:srgbClr val="000000"/>
                </a:solidFill>
                <a:latin typeface="Georgia"/>
              </a:rPr>
              <a:t> </a:t>
            </a:r>
            <a:r>
              <a:rPr lang="en-US" sz="2200" dirty="0" err="1">
                <a:solidFill>
                  <a:srgbClr val="000000"/>
                </a:solidFill>
                <a:latin typeface="Georgia"/>
              </a:rPr>
              <a:t>keskustelua</a:t>
            </a:r>
            <a:r>
              <a:rPr lang="en-US" sz="2200" dirty="0">
                <a:solidFill>
                  <a:srgbClr val="000000"/>
                </a:solidFill>
                <a:latin typeface="Georgia"/>
              </a:rPr>
              <a:t> </a:t>
            </a:r>
            <a:r>
              <a:rPr lang="en-US" sz="2200" dirty="0" err="1">
                <a:solidFill>
                  <a:srgbClr val="FF0000"/>
                </a:solidFill>
                <a:latin typeface="Georgia"/>
              </a:rPr>
              <a:t>Howspace-työtilaan</a:t>
            </a:r>
            <a:r>
              <a:rPr lang="en-US" sz="2200" dirty="0">
                <a:solidFill>
                  <a:srgbClr val="000000"/>
                </a:solidFill>
                <a:latin typeface="Georgia"/>
              </a:rPr>
              <a:t> </a:t>
            </a:r>
            <a:r>
              <a:rPr lang="en-US" sz="2200" dirty="0" err="1">
                <a:solidFill>
                  <a:srgbClr val="000000"/>
                </a:solidFill>
                <a:latin typeface="Georgia"/>
              </a:rPr>
              <a:t>viimeistään</a:t>
            </a:r>
            <a:r>
              <a:rPr lang="en-US" sz="2200" dirty="0">
                <a:solidFill>
                  <a:srgbClr val="000000"/>
                </a:solidFill>
                <a:latin typeface="Georgia"/>
              </a:rPr>
              <a:t> </a:t>
            </a:r>
            <a:r>
              <a:rPr lang="en-US" sz="2200" dirty="0" err="1">
                <a:solidFill>
                  <a:srgbClr val="000000"/>
                </a:solidFill>
                <a:latin typeface="Georgia"/>
              </a:rPr>
              <a:t>aikamerkin</a:t>
            </a:r>
            <a:r>
              <a:rPr lang="en-US" sz="2200" dirty="0">
                <a:solidFill>
                  <a:srgbClr val="000000"/>
                </a:solidFill>
                <a:latin typeface="Georgia"/>
              </a:rPr>
              <a:t> </a:t>
            </a:r>
            <a:r>
              <a:rPr lang="en-US" sz="2200" dirty="0" err="1">
                <a:solidFill>
                  <a:srgbClr val="000000"/>
                </a:solidFill>
                <a:latin typeface="Georgia"/>
              </a:rPr>
              <a:t>saatuanne</a:t>
            </a:r>
            <a:r>
              <a:rPr lang="en-US" sz="2200" dirty="0">
                <a:solidFill>
                  <a:srgbClr val="000000"/>
                </a:solidFill>
                <a:latin typeface="Georgia"/>
              </a:rPr>
              <a:t>.</a:t>
            </a:r>
          </a:p>
          <a:p>
            <a:endParaRPr lang="en-US" sz="2400" dirty="0">
              <a:solidFill>
                <a:srgbClr val="000000"/>
              </a:solidFill>
              <a:latin typeface="Georgia"/>
              <a:cs typeface="Arial"/>
            </a:endParaRPr>
          </a:p>
          <a:p>
            <a:pPr>
              <a:buFont typeface="Arial Black"/>
              <a:buAutoNum type="arabicPeriod"/>
            </a:pPr>
            <a:endParaRPr lang="en-US" sz="2800" dirty="0">
              <a:solidFill>
                <a:srgbClr val="000000"/>
              </a:solidFill>
              <a:latin typeface="Georgia"/>
            </a:endParaRPr>
          </a:p>
        </p:txBody>
      </p:sp>
      <p:sp>
        <p:nvSpPr>
          <p:cNvPr id="8" name="Otsikko 1">
            <a:extLst>
              <a:ext uri="{FF2B5EF4-FFF2-40B4-BE49-F238E27FC236}">
                <a16:creationId xmlns:a16="http://schemas.microsoft.com/office/drawing/2014/main" id="{B071317E-4C39-46F7-9BC0-9D0330AF4CFA}"/>
              </a:ext>
            </a:extLst>
          </p:cNvPr>
          <p:cNvSpPr>
            <a:spLocks noGrp="1"/>
          </p:cNvSpPr>
          <p:nvPr>
            <p:ph type="title" idx="4294967295"/>
          </p:nvPr>
        </p:nvSpPr>
        <p:spPr>
          <a:xfrm>
            <a:off x="375478" y="438840"/>
            <a:ext cx="10080625" cy="1152525"/>
          </a:xfrm>
        </p:spPr>
        <p:txBody>
          <a:bodyPr lIns="91440" tIns="45720" rIns="91440" bIns="45720" anchor="t"/>
          <a:lstStyle/>
          <a:p>
            <a:r>
              <a:rPr lang="fi-FI"/>
              <a:t>Teemakeskustelut </a:t>
            </a:r>
            <a:r>
              <a:rPr lang="fi-FI" dirty="0"/>
              <a:t>tunnistetuista ilmiöistä</a:t>
            </a:r>
          </a:p>
        </p:txBody>
      </p:sp>
      <p:sp>
        <p:nvSpPr>
          <p:cNvPr id="2" name="Suorakulmio 1">
            <a:extLst>
              <a:ext uri="{FF2B5EF4-FFF2-40B4-BE49-F238E27FC236}">
                <a16:creationId xmlns:a16="http://schemas.microsoft.com/office/drawing/2014/main" id="{665DE109-8967-4A3F-8094-25E4B01DA351}"/>
              </a:ext>
            </a:extLst>
          </p:cNvPr>
          <p:cNvSpPr/>
          <p:nvPr/>
        </p:nvSpPr>
        <p:spPr>
          <a:xfrm>
            <a:off x="613941" y="1806388"/>
            <a:ext cx="3955818" cy="1374019"/>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i-FI" dirty="0">
                <a:solidFill>
                  <a:schemeClr val="tx1"/>
                </a:solidFill>
                <a:ea typeface="+mn-lt"/>
                <a:cs typeface="+mn-lt"/>
              </a:rPr>
              <a:t>Poista tämä laatikko tai korvaa teknisillä ohjeilla käyttämäänne työskentelytilaan</a:t>
            </a:r>
          </a:p>
        </p:txBody>
      </p:sp>
    </p:spTree>
    <p:extLst>
      <p:ext uri="{BB962C8B-B14F-4D97-AF65-F5344CB8AC3E}">
        <p14:creationId xmlns:p14="http://schemas.microsoft.com/office/powerpoint/2010/main" val="2624600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51EDAA72-2442-4825-A527-55276817BA60}"/>
              </a:ext>
            </a:extLst>
          </p:cNvPr>
          <p:cNvSpPr txBox="1"/>
          <p:nvPr/>
        </p:nvSpPr>
        <p:spPr>
          <a:xfrm>
            <a:off x="1765951" y="1597729"/>
            <a:ext cx="8372916" cy="215444"/>
          </a:xfrm>
          <a:prstGeom prst="rect">
            <a:avLst/>
          </a:prstGeom>
          <a:noFill/>
        </p:spPr>
        <p:txBody>
          <a:bodyPr wrap="square" lIns="0" tIns="0" rIns="0" bIns="0" rtlCol="0">
            <a:spAutoFit/>
          </a:bodyPr>
          <a:lstStyle/>
          <a:p>
            <a:pPr defTabSz="1219170">
              <a:defRPr/>
            </a:pPr>
            <a:r>
              <a:rPr lang="fi-FI" sz="1400">
                <a:solidFill>
                  <a:srgbClr val="000000"/>
                </a:solidFill>
              </a:rPr>
              <a:t> </a:t>
            </a:r>
          </a:p>
        </p:txBody>
      </p:sp>
      <p:sp>
        <p:nvSpPr>
          <p:cNvPr id="8" name="Tekstin paikkamerkki 2">
            <a:extLst>
              <a:ext uri="{FF2B5EF4-FFF2-40B4-BE49-F238E27FC236}">
                <a16:creationId xmlns:a16="http://schemas.microsoft.com/office/drawing/2014/main" id="{4654637E-D9D3-48CA-8124-150E93520454}"/>
              </a:ext>
            </a:extLst>
          </p:cNvPr>
          <p:cNvSpPr txBox="1">
            <a:spLocks/>
          </p:cNvSpPr>
          <p:nvPr/>
        </p:nvSpPr>
        <p:spPr>
          <a:xfrm>
            <a:off x="1769879" y="2506065"/>
            <a:ext cx="8759978" cy="4503900"/>
          </a:xfrm>
          <a:prstGeom prst="rect">
            <a:avLst/>
          </a:prstGeom>
        </p:spPr>
        <p:txBody>
          <a:bodyPr vert="horz" lIns="0" tIns="0" rIns="0" bIns="0" rtlCol="0" anchor="t" anchorCtr="0">
            <a:noAutofit/>
          </a:bodyPr>
          <a:lstStyle>
            <a:lvl1pPr marL="0" indent="0" algn="ctr" defTabSz="457200" rtl="0" eaLnBrk="1" latinLnBrk="0" hangingPunct="1">
              <a:spcBef>
                <a:spcPct val="20000"/>
              </a:spcBef>
              <a:buFont typeface="Lucida Grande"/>
              <a:buNone/>
              <a:defRPr sz="1600" b="0" i="0" kern="1200">
                <a:solidFill>
                  <a:schemeClr val="bg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sz="2000" dirty="0">
                <a:solidFill>
                  <a:schemeClr val="accent3"/>
                </a:solidFill>
                <a:latin typeface="Arial Black"/>
              </a:rPr>
              <a:t>Nimi</a:t>
            </a:r>
          </a:p>
          <a:p>
            <a:r>
              <a:rPr lang="fi-FI" sz="2000" dirty="0">
                <a:solidFill>
                  <a:schemeClr val="accent3"/>
                </a:solidFill>
              </a:rPr>
              <a:t>titteli</a:t>
            </a:r>
            <a:endParaRPr lang="fi-FI" dirty="0">
              <a:solidFill>
                <a:schemeClr val="accent3"/>
              </a:solidFill>
            </a:endParaRPr>
          </a:p>
          <a:p>
            <a:r>
              <a:rPr lang="fi-FI" sz="2000" dirty="0">
                <a:solidFill>
                  <a:schemeClr val="accent3"/>
                </a:solidFill>
              </a:rPr>
              <a:t>organisaatio</a:t>
            </a:r>
          </a:p>
          <a:p>
            <a:endParaRPr lang="fi-FI" sz="2000" dirty="0">
              <a:solidFill>
                <a:schemeClr val="accent3"/>
              </a:solidFill>
            </a:endParaRPr>
          </a:p>
          <a:p>
            <a:r>
              <a:rPr lang="fi-FI" sz="2000" dirty="0">
                <a:solidFill>
                  <a:schemeClr val="accent3"/>
                </a:solidFill>
                <a:latin typeface="Arial Black"/>
              </a:rPr>
              <a:t>Nimi</a:t>
            </a:r>
            <a:endParaRPr lang="fi-FI" sz="2000" dirty="0">
              <a:solidFill>
                <a:schemeClr val="accent3"/>
              </a:solidFill>
            </a:endParaRPr>
          </a:p>
          <a:p>
            <a:r>
              <a:rPr lang="fi-FI" sz="2000" dirty="0">
                <a:solidFill>
                  <a:schemeClr val="accent3"/>
                </a:solidFill>
              </a:rPr>
              <a:t>titteli</a:t>
            </a:r>
          </a:p>
          <a:p>
            <a:r>
              <a:rPr lang="fi-FI" sz="2000" dirty="0">
                <a:solidFill>
                  <a:schemeClr val="accent3"/>
                </a:solidFill>
              </a:rPr>
              <a:t>organisaatio</a:t>
            </a:r>
            <a:endParaRPr lang="fi-FI" dirty="0">
              <a:solidFill>
                <a:schemeClr val="accent3"/>
              </a:solidFill>
            </a:endParaRPr>
          </a:p>
          <a:p>
            <a:endParaRPr lang="fi-FI" sz="2000" b="1" dirty="0">
              <a:solidFill>
                <a:schemeClr val="tx1"/>
              </a:solidFill>
              <a:latin typeface="Arial Black"/>
            </a:endParaRPr>
          </a:p>
          <a:p>
            <a:endParaRPr lang="fi-FI" sz="2000" dirty="0">
              <a:solidFill>
                <a:schemeClr val="tx1"/>
              </a:solidFill>
            </a:endParaRPr>
          </a:p>
          <a:p>
            <a:endParaRPr lang="fi-FI" sz="2000" dirty="0">
              <a:solidFill>
                <a:schemeClr val="tx1"/>
              </a:solidFill>
              <a:latin typeface="Arial Black"/>
            </a:endParaRPr>
          </a:p>
          <a:p>
            <a:endParaRPr lang="fi-FI" sz="2000" b="1" dirty="0">
              <a:solidFill>
                <a:schemeClr val="tx1"/>
              </a:solidFill>
              <a:latin typeface="Arial Black"/>
            </a:endParaRPr>
          </a:p>
          <a:p>
            <a:endParaRPr lang="fi-FI" sz="2000" dirty="0">
              <a:solidFill>
                <a:schemeClr val="tx1"/>
              </a:solidFill>
            </a:endParaRPr>
          </a:p>
        </p:txBody>
      </p:sp>
      <p:sp>
        <p:nvSpPr>
          <p:cNvPr id="11" name="Tekstiruutu 10">
            <a:extLst>
              <a:ext uri="{FF2B5EF4-FFF2-40B4-BE49-F238E27FC236}">
                <a16:creationId xmlns:a16="http://schemas.microsoft.com/office/drawing/2014/main" id="{CF11E6D3-20B0-4844-BBF1-2B06526B3973}"/>
              </a:ext>
            </a:extLst>
          </p:cNvPr>
          <p:cNvSpPr txBox="1"/>
          <p:nvPr/>
        </p:nvSpPr>
        <p:spPr>
          <a:xfrm>
            <a:off x="2155025" y="769125"/>
            <a:ext cx="7962472" cy="1200329"/>
          </a:xfrm>
          <a:prstGeom prst="rect">
            <a:avLst/>
          </a:prstGeom>
          <a:noFill/>
        </p:spPr>
        <p:txBody>
          <a:bodyPr wrap="square" lIns="91440" tIns="45720" rIns="91440" bIns="45720" anchor="t">
            <a:spAutoFit/>
          </a:bodyPr>
          <a:lstStyle/>
          <a:p>
            <a:pPr algn="ctr"/>
            <a:r>
              <a:rPr lang="fi-FI" sz="3600" dirty="0">
                <a:latin typeface="+mn-lt"/>
              </a:rPr>
              <a:t>Suunnitteluryhmän</a:t>
            </a:r>
            <a:endParaRPr lang="fi-FI" dirty="0">
              <a:cs typeface="Arial" charset="0"/>
            </a:endParaRPr>
          </a:p>
          <a:p>
            <a:pPr algn="ctr"/>
            <a:r>
              <a:rPr lang="fi-FI" sz="3600" dirty="0">
                <a:latin typeface="Georgia"/>
              </a:rPr>
              <a:t>evästykset</a:t>
            </a:r>
          </a:p>
        </p:txBody>
      </p:sp>
    </p:spTree>
    <p:extLst>
      <p:ext uri="{BB962C8B-B14F-4D97-AF65-F5344CB8AC3E}">
        <p14:creationId xmlns:p14="http://schemas.microsoft.com/office/powerpoint/2010/main" val="371703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BD1DC"/>
        </a:solidFill>
        <a:effectLst/>
      </p:bgPr>
    </p:bg>
    <p:spTree>
      <p:nvGrpSpPr>
        <p:cNvPr id="1" name=""/>
        <p:cNvGrpSpPr/>
        <p:nvPr/>
      </p:nvGrpSpPr>
      <p:grpSpPr>
        <a:xfrm>
          <a:off x="0" y="0"/>
          <a:ext cx="0" cy="0"/>
          <a:chOff x="0" y="0"/>
          <a:chExt cx="0" cy="0"/>
        </a:xfrm>
      </p:grpSpPr>
      <p:sp>
        <p:nvSpPr>
          <p:cNvPr id="27" name="Tekstiruutu 5">
            <a:extLst>
              <a:ext uri="{FF2B5EF4-FFF2-40B4-BE49-F238E27FC236}">
                <a16:creationId xmlns:a16="http://schemas.microsoft.com/office/drawing/2014/main" id="{2473CB60-3888-4755-ADCB-BEEC8EDEE1C6}"/>
              </a:ext>
            </a:extLst>
          </p:cNvPr>
          <p:cNvSpPr txBox="1"/>
          <p:nvPr/>
        </p:nvSpPr>
        <p:spPr>
          <a:xfrm>
            <a:off x="424576" y="501990"/>
            <a:ext cx="8995769" cy="984885"/>
          </a:xfrm>
          <a:prstGeom prst="rect">
            <a:avLst/>
          </a:prstGeom>
          <a:noFill/>
        </p:spPr>
        <p:txBody>
          <a:bodyPr wrap="square" lIns="0" tIns="0" rIns="0" bIns="0" rtlCol="0" anchor="t">
            <a:spAutoFit/>
          </a:bodyPr>
          <a:lstStyle/>
          <a:p>
            <a:r>
              <a:rPr lang="fi-FI" sz="3200" dirty="0">
                <a:solidFill>
                  <a:srgbClr val="FF0000"/>
                </a:solidFill>
                <a:latin typeface="+mj-lt"/>
              </a:rPr>
              <a:t>Alueen xx</a:t>
            </a:r>
            <a:r>
              <a:rPr lang="fi-FI" sz="3200" dirty="0">
                <a:latin typeface="+mj-lt"/>
              </a:rPr>
              <a:t> osaamisen aika </a:t>
            </a:r>
          </a:p>
          <a:p>
            <a:r>
              <a:rPr lang="fi-FI" sz="3200" i="1" dirty="0">
                <a:latin typeface="+mn-lt"/>
              </a:rPr>
              <a:t>Yhdessä uudistumalla elinvoimaa </a:t>
            </a:r>
          </a:p>
        </p:txBody>
      </p:sp>
      <p:sp>
        <p:nvSpPr>
          <p:cNvPr id="31" name="Tekstiruutu 2">
            <a:extLst>
              <a:ext uri="{FF2B5EF4-FFF2-40B4-BE49-F238E27FC236}">
                <a16:creationId xmlns:a16="http://schemas.microsoft.com/office/drawing/2014/main" id="{F9B85872-A56E-47F6-8F15-F59A6CFBA857}"/>
              </a:ext>
            </a:extLst>
          </p:cNvPr>
          <p:cNvSpPr txBox="1"/>
          <p:nvPr/>
        </p:nvSpPr>
        <p:spPr>
          <a:xfrm>
            <a:off x="510622" y="2555842"/>
            <a:ext cx="4889747" cy="320087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2400" dirty="0">
                <a:latin typeface="+mn-lt"/>
              </a:rPr>
              <a:t>Tervetuloa! Aloitamme klo </a:t>
            </a:r>
            <a:r>
              <a:rPr lang="fi-FI" sz="2400" dirty="0">
                <a:solidFill>
                  <a:srgbClr val="FF0000"/>
                </a:solidFill>
                <a:latin typeface="+mn-lt"/>
              </a:rPr>
              <a:t>xx</a:t>
            </a:r>
            <a:endParaRPr lang="fi-FI" sz="2400" dirty="0">
              <a:solidFill>
                <a:srgbClr val="FF0000"/>
              </a:solidFill>
              <a:latin typeface="Georgia"/>
              <a:cs typeface="Arial" charset="0"/>
            </a:endParaRPr>
          </a:p>
          <a:p>
            <a:endParaRPr lang="fi-FI" sz="2400" dirty="0">
              <a:latin typeface="Georgia"/>
            </a:endParaRPr>
          </a:p>
          <a:p>
            <a:r>
              <a:rPr lang="fi-FI" sz="2400" dirty="0">
                <a:latin typeface="Georgia"/>
              </a:rPr>
              <a:t>Esittele itsesi odotellessa </a:t>
            </a:r>
            <a:r>
              <a:rPr lang="fi-FI" sz="2400" dirty="0" err="1">
                <a:latin typeface="Georgia"/>
              </a:rPr>
              <a:t>chat</a:t>
            </a:r>
            <a:r>
              <a:rPr lang="fi-FI" sz="2400" dirty="0">
                <a:latin typeface="Georgia"/>
              </a:rPr>
              <a:t>-kenttään ja kerro:</a:t>
            </a:r>
            <a:br>
              <a:rPr lang="fi-FI" sz="2400" dirty="0">
                <a:latin typeface="Georgia"/>
              </a:rPr>
            </a:br>
            <a:r>
              <a:rPr lang="fi-FI" sz="2400" dirty="0">
                <a:latin typeface="+mn-lt"/>
              </a:rPr>
              <a:t>Mitä odotuksia sinulla on tälle kolmannelle foorumille?</a:t>
            </a:r>
            <a:endParaRPr lang="fi-FI" sz="2400" dirty="0">
              <a:latin typeface="Georgia"/>
            </a:endParaRPr>
          </a:p>
          <a:p>
            <a:endParaRPr lang="fi-FI" sz="2400" i="1" dirty="0">
              <a:latin typeface="+mn-lt"/>
            </a:endParaRPr>
          </a:p>
          <a:p>
            <a:r>
              <a:rPr lang="fi-FI" sz="2000" dirty="0">
                <a:latin typeface="+mn-lt"/>
              </a:rPr>
              <a:t>Huom. Kirjoita koko nimesi</a:t>
            </a:r>
          </a:p>
          <a:p>
            <a:r>
              <a:rPr lang="fi-FI" sz="2000" dirty="0">
                <a:latin typeface="+mn-lt"/>
              </a:rPr>
              <a:t>profiiliisi </a:t>
            </a:r>
          </a:p>
        </p:txBody>
      </p:sp>
      <p:sp>
        <p:nvSpPr>
          <p:cNvPr id="32" name="Tekstiruutu 1">
            <a:extLst>
              <a:ext uri="{FF2B5EF4-FFF2-40B4-BE49-F238E27FC236}">
                <a16:creationId xmlns:a16="http://schemas.microsoft.com/office/drawing/2014/main" id="{5E85BC73-1401-4F0A-A992-78817130B4F0}"/>
              </a:ext>
            </a:extLst>
          </p:cNvPr>
          <p:cNvSpPr txBox="1"/>
          <p:nvPr/>
        </p:nvSpPr>
        <p:spPr>
          <a:xfrm flipH="1">
            <a:off x="429387" y="6175763"/>
            <a:ext cx="2621843" cy="341632"/>
          </a:xfrm>
          <a:prstGeom prst="rect">
            <a:avLst/>
          </a:prstGeom>
          <a:noFill/>
        </p:spPr>
        <p:txBody>
          <a:bodyPr wrap="square" lIns="91440" tIns="45720" rIns="91440" bIns="45720" rtlCol="0" anchor="t">
            <a:spAutoFit/>
          </a:bodyPr>
          <a:lstStyle/>
          <a:p>
            <a:pPr fontAlgn="auto">
              <a:lnSpc>
                <a:spcPct val="90000"/>
              </a:lnSpc>
              <a:spcAft>
                <a:spcPts val="600"/>
              </a:spcAft>
              <a:defRPr/>
            </a:pPr>
            <a:r>
              <a:rPr kumimoji="0" lang="en-US" sz="1800" b="0" i="0" u="none" strike="noStrike" kern="1200" cap="none" spc="0" normalizeH="0" baseline="0" noProof="0" dirty="0">
                <a:ln>
                  <a:noFill/>
                </a:ln>
                <a:effectLst/>
                <a:uLnTx/>
                <a:uFillTx/>
                <a:latin typeface="Arial Black"/>
              </a:rPr>
              <a:t>#</a:t>
            </a:r>
            <a:r>
              <a:rPr lang="en-US" dirty="0">
                <a:latin typeface="Arial Black"/>
              </a:rPr>
              <a:t>osaamisenaik</a:t>
            </a:r>
            <a:r>
              <a:rPr lang="fi-FI" dirty="0">
                <a:latin typeface="Arial Black"/>
              </a:rPr>
              <a:t>a</a:t>
            </a:r>
            <a:endParaRPr lang="fi-FI" dirty="0">
              <a:cs typeface="Arial"/>
            </a:endParaRPr>
          </a:p>
        </p:txBody>
      </p:sp>
      <p:grpSp>
        <p:nvGrpSpPr>
          <p:cNvPr id="7" name="Ryhmä 6">
            <a:extLst>
              <a:ext uri="{FF2B5EF4-FFF2-40B4-BE49-F238E27FC236}">
                <a16:creationId xmlns:a16="http://schemas.microsoft.com/office/drawing/2014/main" id="{2FBAF7C9-E841-47F0-A91F-CE5DFAD5EE51}"/>
              </a:ext>
            </a:extLst>
          </p:cNvPr>
          <p:cNvGrpSpPr/>
          <p:nvPr/>
        </p:nvGrpSpPr>
        <p:grpSpPr>
          <a:xfrm>
            <a:off x="2338816" y="-863034"/>
            <a:ext cx="11218496" cy="10572251"/>
            <a:chOff x="2371946" y="-719468"/>
            <a:chExt cx="11218496" cy="10572251"/>
          </a:xfrm>
        </p:grpSpPr>
        <p:sp>
          <p:nvSpPr>
            <p:cNvPr id="16" name="Ellipsi 15">
              <a:extLst>
                <a:ext uri="{FF2B5EF4-FFF2-40B4-BE49-F238E27FC236}">
                  <a16:creationId xmlns:a16="http://schemas.microsoft.com/office/drawing/2014/main" id="{829D64C2-776E-4511-85BD-C972BD5E11F9}"/>
                </a:ext>
              </a:extLst>
            </p:cNvPr>
            <p:cNvSpPr/>
            <p:nvPr/>
          </p:nvSpPr>
          <p:spPr>
            <a:xfrm flipV="1">
              <a:off x="6773847" y="-719468"/>
              <a:ext cx="6772480" cy="6772480"/>
            </a:xfrm>
            <a:prstGeom prst="ellipse">
              <a:avLst/>
            </a:prstGeom>
            <a:solidFill>
              <a:schemeClr val="bg1">
                <a:alpha val="54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srgbClr val="FFFFFF"/>
                </a:solidFill>
                <a:effectLst/>
                <a:uLnTx/>
                <a:uFillTx/>
                <a:latin typeface="Georgia"/>
                <a:ea typeface="+mn-ea"/>
                <a:cs typeface="+mn-cs"/>
              </a:endParaRPr>
            </a:p>
          </p:txBody>
        </p:sp>
        <p:grpSp>
          <p:nvGrpSpPr>
            <p:cNvPr id="19" name="Group 18">
              <a:extLst>
                <a:ext uri="{FF2B5EF4-FFF2-40B4-BE49-F238E27FC236}">
                  <a16:creationId xmlns:a16="http://schemas.microsoft.com/office/drawing/2014/main" id="{5911A811-86B6-4FDB-B340-F508BBAB6D4B}"/>
                </a:ext>
              </a:extLst>
            </p:cNvPr>
            <p:cNvGrpSpPr/>
            <p:nvPr/>
          </p:nvGrpSpPr>
          <p:grpSpPr>
            <a:xfrm>
              <a:off x="2371946" y="-691466"/>
              <a:ext cx="11218496" cy="10544249"/>
              <a:chOff x="2570728" y="-978596"/>
              <a:chExt cx="11218496" cy="10544249"/>
            </a:xfrm>
          </p:grpSpPr>
          <p:pic>
            <p:nvPicPr>
              <p:cNvPr id="5" name="Kuva 4" descr="Kuva, joka sisältää kohteen pitäminen, nainen&#10;&#10;Kuvaus luotu automaattisesti">
                <a:extLst>
                  <a:ext uri="{FF2B5EF4-FFF2-40B4-BE49-F238E27FC236}">
                    <a16:creationId xmlns:a16="http://schemas.microsoft.com/office/drawing/2014/main" id="{822C45C9-ECF2-4127-AFF2-5FD679078C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5178">
                <a:off x="2570728" y="3041367"/>
                <a:ext cx="4820020" cy="3615015"/>
              </a:xfrm>
              <a:prstGeom prst="rect">
                <a:avLst/>
              </a:prstGeom>
            </p:spPr>
          </p:pic>
          <p:grpSp>
            <p:nvGrpSpPr>
              <p:cNvPr id="18" name="Group 17">
                <a:extLst>
                  <a:ext uri="{FF2B5EF4-FFF2-40B4-BE49-F238E27FC236}">
                    <a16:creationId xmlns:a16="http://schemas.microsoft.com/office/drawing/2014/main" id="{B956590B-15CE-4800-8FC0-0E050321D7CF}"/>
                  </a:ext>
                </a:extLst>
              </p:cNvPr>
              <p:cNvGrpSpPr/>
              <p:nvPr/>
            </p:nvGrpSpPr>
            <p:grpSpPr>
              <a:xfrm>
                <a:off x="5625083" y="-978596"/>
                <a:ext cx="8164141" cy="10544249"/>
                <a:chOff x="5625083" y="-978596"/>
                <a:chExt cx="8164141" cy="10544249"/>
              </a:xfrm>
            </p:grpSpPr>
            <p:sp>
              <p:nvSpPr>
                <p:cNvPr id="2" name="Ellipsi 1">
                  <a:extLst>
                    <a:ext uri="{FF2B5EF4-FFF2-40B4-BE49-F238E27FC236}">
                      <a16:creationId xmlns:a16="http://schemas.microsoft.com/office/drawing/2014/main" id="{E263B4D1-5E43-4CD9-A0DE-22558B908AAD}"/>
                    </a:ext>
                  </a:extLst>
                </p:cNvPr>
                <p:cNvSpPr/>
                <p:nvPr/>
              </p:nvSpPr>
              <p:spPr>
                <a:xfrm flipV="1">
                  <a:off x="5625083" y="1854176"/>
                  <a:ext cx="3874592" cy="3874592"/>
                </a:xfrm>
                <a:prstGeom prst="ellipse">
                  <a:avLst/>
                </a:prstGeom>
                <a:solidFill>
                  <a:srgbClr val="71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1" name="Ellipsi 10">
                  <a:extLst>
                    <a:ext uri="{FF2B5EF4-FFF2-40B4-BE49-F238E27FC236}">
                      <a16:creationId xmlns:a16="http://schemas.microsoft.com/office/drawing/2014/main" id="{38FD02C7-C239-4D01-9E02-154F6F4AC88F}"/>
                    </a:ext>
                  </a:extLst>
                </p:cNvPr>
                <p:cNvSpPr/>
                <p:nvPr/>
              </p:nvSpPr>
              <p:spPr>
                <a:xfrm flipV="1">
                  <a:off x="6869016" y="5512686"/>
                  <a:ext cx="3914448" cy="3986393"/>
                </a:xfrm>
                <a:prstGeom prst="ellipse">
                  <a:avLst/>
                </a:prstGeom>
                <a:solidFill>
                  <a:srgbClr val="76C04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2" name="Ellipsi 11">
                  <a:extLst>
                    <a:ext uri="{FF2B5EF4-FFF2-40B4-BE49-F238E27FC236}">
                      <a16:creationId xmlns:a16="http://schemas.microsoft.com/office/drawing/2014/main" id="{FF43ED10-BB7E-4A8F-84F8-DB15FA406040}"/>
                    </a:ext>
                  </a:extLst>
                </p:cNvPr>
                <p:cNvSpPr/>
                <p:nvPr/>
              </p:nvSpPr>
              <p:spPr>
                <a:xfrm flipV="1">
                  <a:off x="7250398" y="2347863"/>
                  <a:ext cx="2179910" cy="2219975"/>
                </a:xfrm>
                <a:prstGeom prst="ellipse">
                  <a:avLst/>
                </a:prstGeom>
                <a:solidFill>
                  <a:srgbClr val="ED154E"/>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3" name="Ellipsi 12">
                  <a:extLst>
                    <a:ext uri="{FF2B5EF4-FFF2-40B4-BE49-F238E27FC236}">
                      <a16:creationId xmlns:a16="http://schemas.microsoft.com/office/drawing/2014/main" id="{24F8CEEF-6F7D-4287-A9B9-EF4428641531}"/>
                    </a:ext>
                  </a:extLst>
                </p:cNvPr>
                <p:cNvSpPr/>
                <p:nvPr/>
              </p:nvSpPr>
              <p:spPr>
                <a:xfrm flipV="1">
                  <a:off x="9291930" y="4003022"/>
                  <a:ext cx="1729729" cy="1729729"/>
                </a:xfrm>
                <a:prstGeom prst="ellipse">
                  <a:avLst/>
                </a:prstGeom>
                <a:solidFill>
                  <a:srgbClr val="F7954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4" name="Ellipsi 13">
                  <a:extLst>
                    <a:ext uri="{FF2B5EF4-FFF2-40B4-BE49-F238E27FC236}">
                      <a16:creationId xmlns:a16="http://schemas.microsoft.com/office/drawing/2014/main" id="{CA857AB4-1E36-4238-9B21-034DA88C68AC}"/>
                    </a:ext>
                  </a:extLst>
                </p:cNvPr>
                <p:cNvSpPr/>
                <p:nvPr/>
              </p:nvSpPr>
              <p:spPr>
                <a:xfrm flipV="1">
                  <a:off x="5832473" y="3587887"/>
                  <a:ext cx="1660540" cy="1660540"/>
                </a:xfrm>
                <a:prstGeom prst="ellipse">
                  <a:avLst/>
                </a:prstGeom>
                <a:solidFill>
                  <a:srgbClr val="0081C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5" name="Ellipsi 14">
                  <a:extLst>
                    <a:ext uri="{FF2B5EF4-FFF2-40B4-BE49-F238E27FC236}">
                      <a16:creationId xmlns:a16="http://schemas.microsoft.com/office/drawing/2014/main" id="{1D8EEBAA-FAA5-432E-97EE-63DDE742E73B}"/>
                    </a:ext>
                  </a:extLst>
                </p:cNvPr>
                <p:cNvSpPr/>
                <p:nvPr/>
              </p:nvSpPr>
              <p:spPr>
                <a:xfrm flipV="1">
                  <a:off x="9302964" y="1235457"/>
                  <a:ext cx="2836754" cy="2836755"/>
                </a:xfrm>
                <a:prstGeom prst="ellipse">
                  <a:avLst/>
                </a:prstGeom>
                <a:solidFill>
                  <a:srgbClr val="FECD0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0" name="Ellipsi 19">
                  <a:extLst>
                    <a:ext uri="{FF2B5EF4-FFF2-40B4-BE49-F238E27FC236}">
                      <a16:creationId xmlns:a16="http://schemas.microsoft.com/office/drawing/2014/main" id="{87DB840A-6431-4C06-88AA-49869DBAA44C}"/>
                    </a:ext>
                  </a:extLst>
                </p:cNvPr>
                <p:cNvSpPr/>
                <p:nvPr/>
              </p:nvSpPr>
              <p:spPr>
                <a:xfrm flipV="1">
                  <a:off x="5696463" y="1907615"/>
                  <a:ext cx="3874592" cy="3874592"/>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2" name="Ellipsi 21">
                  <a:extLst>
                    <a:ext uri="{FF2B5EF4-FFF2-40B4-BE49-F238E27FC236}">
                      <a16:creationId xmlns:a16="http://schemas.microsoft.com/office/drawing/2014/main" id="{8B6AF3A2-D5AF-461C-9C5B-97A9CFE50D3A}"/>
                    </a:ext>
                  </a:extLst>
                </p:cNvPr>
                <p:cNvSpPr/>
                <p:nvPr/>
              </p:nvSpPr>
              <p:spPr>
                <a:xfrm flipV="1">
                  <a:off x="5901662" y="3657077"/>
                  <a:ext cx="1660540" cy="166054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3" name="Ellipsi 22">
                  <a:extLst>
                    <a:ext uri="{FF2B5EF4-FFF2-40B4-BE49-F238E27FC236}">
                      <a16:creationId xmlns:a16="http://schemas.microsoft.com/office/drawing/2014/main" id="{1B39BA30-E421-421B-9F85-47F67022FF32}"/>
                    </a:ext>
                  </a:extLst>
                </p:cNvPr>
                <p:cNvSpPr/>
                <p:nvPr/>
              </p:nvSpPr>
              <p:spPr>
                <a:xfrm flipV="1">
                  <a:off x="7016744" y="-978596"/>
                  <a:ext cx="6772480" cy="677248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5" name="Ellipsi 24">
                  <a:extLst>
                    <a:ext uri="{FF2B5EF4-FFF2-40B4-BE49-F238E27FC236}">
                      <a16:creationId xmlns:a16="http://schemas.microsoft.com/office/drawing/2014/main" id="{BA10CF68-75F6-407E-84B4-8EB66444C903}"/>
                    </a:ext>
                  </a:extLst>
                </p:cNvPr>
                <p:cNvSpPr/>
                <p:nvPr/>
              </p:nvSpPr>
              <p:spPr>
                <a:xfrm flipV="1">
                  <a:off x="9372968" y="4041553"/>
                  <a:ext cx="1729729" cy="1729729"/>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30" name="Ellipsi 29">
                  <a:extLst>
                    <a:ext uri="{FF2B5EF4-FFF2-40B4-BE49-F238E27FC236}">
                      <a16:creationId xmlns:a16="http://schemas.microsoft.com/office/drawing/2014/main" id="{78B432B3-9442-4D1F-BEDB-BDF4065355C5}"/>
                    </a:ext>
                  </a:extLst>
                </p:cNvPr>
                <p:cNvSpPr/>
                <p:nvPr/>
              </p:nvSpPr>
              <p:spPr>
                <a:xfrm rot="10800000" flipH="1" flipV="1">
                  <a:off x="7386576" y="2665377"/>
                  <a:ext cx="2060621" cy="19775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1" name="Ellipsi 20">
                  <a:extLst>
                    <a:ext uri="{FF2B5EF4-FFF2-40B4-BE49-F238E27FC236}">
                      <a16:creationId xmlns:a16="http://schemas.microsoft.com/office/drawing/2014/main" id="{2F3BCFDE-05AA-437D-B69E-791D68032433}"/>
                    </a:ext>
                  </a:extLst>
                </p:cNvPr>
                <p:cNvSpPr/>
                <p:nvPr/>
              </p:nvSpPr>
              <p:spPr>
                <a:xfrm flipV="1">
                  <a:off x="7322465" y="2414373"/>
                  <a:ext cx="2179910" cy="2219975"/>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pic>
              <p:nvPicPr>
                <p:cNvPr id="4" name="Kuva 3" descr="Kuva, joka sisältää kohteen objekti, kevyt, tumma, istuminen&#10;&#10;Kuvaus luotu automaattisesti">
                  <a:extLst>
                    <a:ext uri="{FF2B5EF4-FFF2-40B4-BE49-F238E27FC236}">
                      <a16:creationId xmlns:a16="http://schemas.microsoft.com/office/drawing/2014/main" id="{FB6F8FF5-13A1-4A82-9EF7-6F118A9E0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75149">
                  <a:off x="6008098" y="3675996"/>
                  <a:ext cx="1406480" cy="1573244"/>
                </a:xfrm>
                <a:prstGeom prst="rect">
                  <a:avLst/>
                </a:prstGeom>
              </p:spPr>
            </p:pic>
            <p:sp>
              <p:nvSpPr>
                <p:cNvPr id="29" name="Ellipsi 28">
                  <a:extLst>
                    <a:ext uri="{FF2B5EF4-FFF2-40B4-BE49-F238E27FC236}">
                      <a16:creationId xmlns:a16="http://schemas.microsoft.com/office/drawing/2014/main" id="{E92FE8ED-3629-44D7-A0A3-4DD1DA8A6966}"/>
                    </a:ext>
                  </a:extLst>
                </p:cNvPr>
                <p:cNvSpPr/>
                <p:nvPr/>
              </p:nvSpPr>
              <p:spPr>
                <a:xfrm flipV="1">
                  <a:off x="11791188" y="1110004"/>
                  <a:ext cx="870886" cy="879962"/>
                </a:xfrm>
                <a:prstGeom prst="ellipse">
                  <a:avLst/>
                </a:prstGeom>
                <a:solidFill>
                  <a:srgbClr val="06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8" name="Ellipsi 7">
                  <a:extLst>
                    <a:ext uri="{FF2B5EF4-FFF2-40B4-BE49-F238E27FC236}">
                      <a16:creationId xmlns:a16="http://schemas.microsoft.com/office/drawing/2014/main" id="{BE69A6D2-EF03-426D-B8DB-5AE576AA2A11}"/>
                    </a:ext>
                  </a:extLst>
                </p:cNvPr>
                <p:cNvSpPr/>
                <p:nvPr/>
              </p:nvSpPr>
              <p:spPr>
                <a:xfrm flipV="1">
                  <a:off x="6947016" y="5579260"/>
                  <a:ext cx="3914448" cy="3986393"/>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7" name="Ellipsi 16">
                  <a:extLst>
                    <a:ext uri="{FF2B5EF4-FFF2-40B4-BE49-F238E27FC236}">
                      <a16:creationId xmlns:a16="http://schemas.microsoft.com/office/drawing/2014/main" id="{FBF8F2AF-1A7C-43A4-BE53-6AC817A4B517}"/>
                    </a:ext>
                  </a:extLst>
                </p:cNvPr>
                <p:cNvSpPr/>
                <p:nvPr/>
              </p:nvSpPr>
              <p:spPr>
                <a:xfrm rot="12245836" flipV="1">
                  <a:off x="9375113" y="4040307"/>
                  <a:ext cx="1729729" cy="172972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8" name="Ellipsi 27">
                  <a:extLst>
                    <a:ext uri="{FF2B5EF4-FFF2-40B4-BE49-F238E27FC236}">
                      <a16:creationId xmlns:a16="http://schemas.microsoft.com/office/drawing/2014/main" id="{CAD690A3-4B93-4B7A-B693-44B8F533689D}"/>
                    </a:ext>
                  </a:extLst>
                </p:cNvPr>
                <p:cNvSpPr/>
                <p:nvPr/>
              </p:nvSpPr>
              <p:spPr>
                <a:xfrm flipV="1">
                  <a:off x="11863800" y="1150849"/>
                  <a:ext cx="870886" cy="879962"/>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4" name="Ellipsi 23">
                  <a:extLst>
                    <a:ext uri="{FF2B5EF4-FFF2-40B4-BE49-F238E27FC236}">
                      <a16:creationId xmlns:a16="http://schemas.microsoft.com/office/drawing/2014/main" id="{39BA8B82-4397-423A-B4AB-58F377014AD2}"/>
                    </a:ext>
                  </a:extLst>
                </p:cNvPr>
                <p:cNvSpPr/>
                <p:nvPr/>
              </p:nvSpPr>
              <p:spPr>
                <a:xfrm flipV="1">
                  <a:off x="9380209" y="1273988"/>
                  <a:ext cx="2836754" cy="2836755"/>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26" name="Ellipsi 14">
                  <a:extLst>
                    <a:ext uri="{FF2B5EF4-FFF2-40B4-BE49-F238E27FC236}">
                      <a16:creationId xmlns:a16="http://schemas.microsoft.com/office/drawing/2014/main" id="{EB762DC1-D17B-48D5-80A2-3EA0CA08AC54}"/>
                    </a:ext>
                  </a:extLst>
                </p:cNvPr>
                <p:cNvSpPr/>
                <p:nvPr/>
              </p:nvSpPr>
              <p:spPr>
                <a:xfrm rot="10800000" flipH="1" flipV="1">
                  <a:off x="9380209" y="1273987"/>
                  <a:ext cx="2836754" cy="283675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grpSp>
        </p:grpSp>
        <p:sp>
          <p:nvSpPr>
            <p:cNvPr id="3" name="Tekstiruutu 2">
              <a:extLst>
                <a:ext uri="{FF2B5EF4-FFF2-40B4-BE49-F238E27FC236}">
                  <a16:creationId xmlns:a16="http://schemas.microsoft.com/office/drawing/2014/main" id="{A5E6078C-8741-4566-9770-CDC96F2CAFA7}"/>
                </a:ext>
              </a:extLst>
            </p:cNvPr>
            <p:cNvSpPr txBox="1"/>
            <p:nvPr/>
          </p:nvSpPr>
          <p:spPr>
            <a:xfrm>
              <a:off x="10512761" y="6402482"/>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latin typeface="+mn-lt"/>
                  <a:cs typeface="Segoe UI"/>
                </a:rPr>
                <a:t>Kuva: Sitra </a:t>
              </a:r>
              <a:endParaRPr lang="fi-FI" dirty="0"/>
            </a:p>
          </p:txBody>
        </p:sp>
      </p:grpSp>
    </p:spTree>
    <p:extLst>
      <p:ext uri="{BB962C8B-B14F-4D97-AF65-F5344CB8AC3E}">
        <p14:creationId xmlns:p14="http://schemas.microsoft.com/office/powerpoint/2010/main" val="234658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F05722E3-B224-4A74-A986-EEE790B121DB}"/>
              </a:ext>
            </a:extLst>
          </p:cNvPr>
          <p:cNvPicPr>
            <a:picLocks noChangeAspect="1"/>
          </p:cNvPicPr>
          <p:nvPr/>
        </p:nvPicPr>
        <p:blipFill>
          <a:blip r:embed="rId2"/>
          <a:stretch>
            <a:fillRect/>
          </a:stretch>
        </p:blipFill>
        <p:spPr>
          <a:xfrm>
            <a:off x="-4481" y="-9524"/>
            <a:ext cx="12234582" cy="6865843"/>
          </a:xfrm>
          <a:prstGeom prst="rect">
            <a:avLst/>
          </a:prstGeom>
        </p:spPr>
      </p:pic>
      <p:sp>
        <p:nvSpPr>
          <p:cNvPr id="2" name="Otsikko 1">
            <a:extLst>
              <a:ext uri="{FF2B5EF4-FFF2-40B4-BE49-F238E27FC236}">
                <a16:creationId xmlns:a16="http://schemas.microsoft.com/office/drawing/2014/main" id="{6460BCFC-40BE-4030-A154-742CD5ADB08F}"/>
              </a:ext>
            </a:extLst>
          </p:cNvPr>
          <p:cNvSpPr>
            <a:spLocks noGrp="1"/>
          </p:cNvSpPr>
          <p:nvPr>
            <p:ph type="title" idx="4294967295"/>
          </p:nvPr>
        </p:nvSpPr>
        <p:spPr>
          <a:xfrm>
            <a:off x="287130" y="222182"/>
            <a:ext cx="10685463" cy="434975"/>
          </a:xfrm>
        </p:spPr>
        <p:txBody>
          <a:bodyPr/>
          <a:lstStyle/>
          <a:p>
            <a:r>
              <a:rPr lang="en-US" sz="2800" dirty="0" err="1"/>
              <a:t>Tilannekuvan</a:t>
            </a:r>
            <a:r>
              <a:rPr lang="en-US" sz="2800" dirty="0"/>
              <a:t> </a:t>
            </a:r>
            <a:r>
              <a:rPr lang="en-US" sz="2800" dirty="0" err="1"/>
              <a:t>muodostamisen</a:t>
            </a:r>
            <a:r>
              <a:rPr lang="en-US" sz="2800" dirty="0"/>
              <a:t> </a:t>
            </a:r>
            <a:r>
              <a:rPr lang="en-US" sz="2800" dirty="0" err="1"/>
              <a:t>prosessi</a:t>
            </a:r>
            <a:endParaRPr lang="fi-FI" sz="2800"/>
          </a:p>
        </p:txBody>
      </p:sp>
    </p:spTree>
    <p:extLst>
      <p:ext uri="{BB962C8B-B14F-4D97-AF65-F5344CB8AC3E}">
        <p14:creationId xmlns:p14="http://schemas.microsoft.com/office/powerpoint/2010/main" val="249257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3">
            <a:extLst>
              <a:ext uri="{FF2B5EF4-FFF2-40B4-BE49-F238E27FC236}">
                <a16:creationId xmlns:a16="http://schemas.microsoft.com/office/drawing/2014/main" id="{6327F0A8-6C7E-4FB4-BB4A-00572865FF0D}"/>
              </a:ext>
            </a:extLst>
          </p:cNvPr>
          <p:cNvPicPr>
            <a:picLocks noChangeAspect="1"/>
          </p:cNvPicPr>
          <p:nvPr/>
        </p:nvPicPr>
        <p:blipFill>
          <a:blip r:embed="rId3"/>
          <a:stretch>
            <a:fillRect/>
          </a:stretch>
        </p:blipFill>
        <p:spPr>
          <a:xfrm>
            <a:off x="-5750" y="-2336"/>
            <a:ext cx="12203500" cy="6862672"/>
          </a:xfrm>
          <a:prstGeom prst="rect">
            <a:avLst/>
          </a:prstGeom>
        </p:spPr>
      </p:pic>
    </p:spTree>
    <p:extLst>
      <p:ext uri="{BB962C8B-B14F-4D97-AF65-F5344CB8AC3E}">
        <p14:creationId xmlns:p14="http://schemas.microsoft.com/office/powerpoint/2010/main" val="949594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BD1DC"/>
        </a:solidFill>
        <a:effectLst/>
      </p:bgPr>
    </p:bg>
    <p:spTree>
      <p:nvGrpSpPr>
        <p:cNvPr id="1" name=""/>
        <p:cNvGrpSpPr/>
        <p:nvPr/>
      </p:nvGrpSpPr>
      <p:grpSpPr>
        <a:xfrm>
          <a:off x="0" y="0"/>
          <a:ext cx="0" cy="0"/>
          <a:chOff x="0" y="0"/>
          <a:chExt cx="0" cy="0"/>
        </a:xfrm>
      </p:grpSpPr>
      <p:sp>
        <p:nvSpPr>
          <p:cNvPr id="31" name="Tekstiruutu 2">
            <a:extLst>
              <a:ext uri="{FF2B5EF4-FFF2-40B4-BE49-F238E27FC236}">
                <a16:creationId xmlns:a16="http://schemas.microsoft.com/office/drawing/2014/main" id="{F9B85872-A56E-47F6-8F15-F59A6CFBA857}"/>
              </a:ext>
            </a:extLst>
          </p:cNvPr>
          <p:cNvSpPr txBox="1"/>
          <p:nvPr/>
        </p:nvSpPr>
        <p:spPr>
          <a:xfrm>
            <a:off x="577850" y="623806"/>
            <a:ext cx="6005884"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3200" dirty="0">
                <a:latin typeface="Arial Black"/>
              </a:rPr>
              <a:t>Kiitos osallistumisestasi</a:t>
            </a:r>
            <a:r>
              <a:rPr lang="fi-FI" sz="3200" dirty="0">
                <a:solidFill>
                  <a:srgbClr val="000000"/>
                </a:solidFill>
                <a:latin typeface="Arial Black"/>
              </a:rPr>
              <a:t>!</a:t>
            </a:r>
            <a:r>
              <a:rPr lang="fi-FI" sz="4000" dirty="0">
                <a:solidFill>
                  <a:srgbClr val="000000"/>
                </a:solidFill>
                <a:latin typeface="+mn-lt"/>
              </a:rPr>
              <a:t> </a:t>
            </a:r>
            <a:endParaRPr lang="fi-FI" sz="2800" dirty="0">
              <a:solidFill>
                <a:schemeClr val="accent3"/>
              </a:solidFill>
              <a:latin typeface="Georgia"/>
              <a:cs typeface="Arial"/>
            </a:endParaRPr>
          </a:p>
        </p:txBody>
      </p:sp>
      <p:sp>
        <p:nvSpPr>
          <p:cNvPr id="32" name="Tekstiruutu 1">
            <a:extLst>
              <a:ext uri="{FF2B5EF4-FFF2-40B4-BE49-F238E27FC236}">
                <a16:creationId xmlns:a16="http://schemas.microsoft.com/office/drawing/2014/main" id="{5E85BC73-1401-4F0A-A992-78817130B4F0}"/>
              </a:ext>
            </a:extLst>
          </p:cNvPr>
          <p:cNvSpPr txBox="1"/>
          <p:nvPr/>
        </p:nvSpPr>
        <p:spPr>
          <a:xfrm flipH="1">
            <a:off x="493183" y="5739377"/>
            <a:ext cx="2621843" cy="3416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effectLst/>
                <a:uLnTx/>
                <a:uFillTx/>
                <a:latin typeface="Arial Black"/>
              </a:rPr>
              <a:t>#osaamisenaika</a:t>
            </a:r>
          </a:p>
        </p:txBody>
      </p:sp>
      <p:grpSp>
        <p:nvGrpSpPr>
          <p:cNvPr id="56" name="Ryhmä 55">
            <a:extLst>
              <a:ext uri="{FF2B5EF4-FFF2-40B4-BE49-F238E27FC236}">
                <a16:creationId xmlns:a16="http://schemas.microsoft.com/office/drawing/2014/main" id="{6C970701-144A-41D0-ABB6-5C5F23AD1113}"/>
              </a:ext>
            </a:extLst>
          </p:cNvPr>
          <p:cNvGrpSpPr/>
          <p:nvPr/>
        </p:nvGrpSpPr>
        <p:grpSpPr>
          <a:xfrm>
            <a:off x="3115336" y="-289484"/>
            <a:ext cx="10500729" cy="9660771"/>
            <a:chOff x="2577356" y="-989640"/>
            <a:chExt cx="11328989" cy="10544249"/>
          </a:xfrm>
        </p:grpSpPr>
        <p:sp>
          <p:nvSpPr>
            <p:cNvPr id="3" name="Tekstiruutu 2">
              <a:extLst>
                <a:ext uri="{FF2B5EF4-FFF2-40B4-BE49-F238E27FC236}">
                  <a16:creationId xmlns:a16="http://schemas.microsoft.com/office/drawing/2014/main" id="{70C4A87A-28E5-46A1-BE66-F5D5BFEF7762}"/>
                </a:ext>
              </a:extLst>
            </p:cNvPr>
            <p:cNvSpPr txBox="1"/>
            <p:nvPr/>
          </p:nvSpPr>
          <p:spPr>
            <a:xfrm>
              <a:off x="10820400" y="6139543"/>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latin typeface="+mn-lt"/>
                  <a:cs typeface="Segoe UI"/>
                </a:rPr>
                <a:t>Kuva: Sitra</a:t>
              </a:r>
              <a:endParaRPr lang="fi-FI" dirty="0"/>
            </a:p>
          </p:txBody>
        </p:sp>
        <p:sp>
          <p:nvSpPr>
            <p:cNvPr id="16" name="Ellipsi 15">
              <a:extLst>
                <a:ext uri="{FF2B5EF4-FFF2-40B4-BE49-F238E27FC236}">
                  <a16:creationId xmlns:a16="http://schemas.microsoft.com/office/drawing/2014/main" id="{829D64C2-776E-4511-85BD-C972BD5E11F9}"/>
                </a:ext>
              </a:extLst>
            </p:cNvPr>
            <p:cNvSpPr/>
            <p:nvPr/>
          </p:nvSpPr>
          <p:spPr>
            <a:xfrm flipV="1">
              <a:off x="7133865" y="-984513"/>
              <a:ext cx="6772480" cy="6772480"/>
            </a:xfrm>
            <a:prstGeom prst="ellipse">
              <a:avLst/>
            </a:prstGeom>
            <a:solidFill>
              <a:schemeClr val="bg1">
                <a:alpha val="54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srgbClr val="FFFFFF"/>
                </a:solidFill>
                <a:effectLst/>
                <a:uLnTx/>
                <a:uFillTx/>
                <a:latin typeface="Georgia"/>
                <a:ea typeface="+mn-ea"/>
                <a:cs typeface="+mn-cs"/>
              </a:endParaRPr>
            </a:p>
          </p:txBody>
        </p:sp>
        <p:grpSp>
          <p:nvGrpSpPr>
            <p:cNvPr id="34" name="Group 18">
              <a:extLst>
                <a:ext uri="{FF2B5EF4-FFF2-40B4-BE49-F238E27FC236}">
                  <a16:creationId xmlns:a16="http://schemas.microsoft.com/office/drawing/2014/main" id="{9D4DCF60-ADE9-4772-8204-C50406E6D386}"/>
                </a:ext>
              </a:extLst>
            </p:cNvPr>
            <p:cNvGrpSpPr/>
            <p:nvPr/>
          </p:nvGrpSpPr>
          <p:grpSpPr>
            <a:xfrm>
              <a:off x="2577356" y="-989640"/>
              <a:ext cx="11218496" cy="10544249"/>
              <a:chOff x="2570728" y="-978596"/>
              <a:chExt cx="11218496" cy="10544249"/>
            </a:xfrm>
          </p:grpSpPr>
          <p:pic>
            <p:nvPicPr>
              <p:cNvPr id="35" name="Kuva 34" descr="Kuva, joka sisältää kohteen pitäminen, nainen&#10;&#10;Kuvaus luotu automaattisesti">
                <a:extLst>
                  <a:ext uri="{FF2B5EF4-FFF2-40B4-BE49-F238E27FC236}">
                    <a16:creationId xmlns:a16="http://schemas.microsoft.com/office/drawing/2014/main" id="{CF2B44D9-F12E-4F3E-AA15-5AA5939B20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5178">
                <a:off x="2570728" y="3041367"/>
                <a:ext cx="4820020" cy="3615015"/>
              </a:xfrm>
              <a:prstGeom prst="rect">
                <a:avLst/>
              </a:prstGeom>
            </p:spPr>
          </p:pic>
          <p:grpSp>
            <p:nvGrpSpPr>
              <p:cNvPr id="36" name="Group 17">
                <a:extLst>
                  <a:ext uri="{FF2B5EF4-FFF2-40B4-BE49-F238E27FC236}">
                    <a16:creationId xmlns:a16="http://schemas.microsoft.com/office/drawing/2014/main" id="{37C0515D-49A3-403C-9422-5660814F68ED}"/>
                  </a:ext>
                </a:extLst>
              </p:cNvPr>
              <p:cNvGrpSpPr/>
              <p:nvPr/>
            </p:nvGrpSpPr>
            <p:grpSpPr>
              <a:xfrm>
                <a:off x="5625084" y="-978596"/>
                <a:ext cx="8164140" cy="10544249"/>
                <a:chOff x="5625084" y="-978596"/>
                <a:chExt cx="8164140" cy="10544249"/>
              </a:xfrm>
            </p:grpSpPr>
            <p:sp>
              <p:nvSpPr>
                <p:cNvPr id="37" name="Ellipsi 36">
                  <a:extLst>
                    <a:ext uri="{FF2B5EF4-FFF2-40B4-BE49-F238E27FC236}">
                      <a16:creationId xmlns:a16="http://schemas.microsoft.com/office/drawing/2014/main" id="{B9343D79-4D73-491B-BD83-1C40D478A793}"/>
                    </a:ext>
                  </a:extLst>
                </p:cNvPr>
                <p:cNvSpPr/>
                <p:nvPr/>
              </p:nvSpPr>
              <p:spPr>
                <a:xfrm flipV="1">
                  <a:off x="5625084" y="1854176"/>
                  <a:ext cx="3874592" cy="3874592"/>
                </a:xfrm>
                <a:prstGeom prst="ellipse">
                  <a:avLst/>
                </a:prstGeom>
                <a:solidFill>
                  <a:srgbClr val="71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38" name="Ellipsi 37">
                  <a:extLst>
                    <a:ext uri="{FF2B5EF4-FFF2-40B4-BE49-F238E27FC236}">
                      <a16:creationId xmlns:a16="http://schemas.microsoft.com/office/drawing/2014/main" id="{F2F98C72-68C9-4CA3-862A-E866D805011A}"/>
                    </a:ext>
                  </a:extLst>
                </p:cNvPr>
                <p:cNvSpPr/>
                <p:nvPr/>
              </p:nvSpPr>
              <p:spPr>
                <a:xfrm flipV="1">
                  <a:off x="6869016" y="5512686"/>
                  <a:ext cx="3914448" cy="3986393"/>
                </a:xfrm>
                <a:prstGeom prst="ellipse">
                  <a:avLst/>
                </a:prstGeom>
                <a:solidFill>
                  <a:srgbClr val="76C04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39" name="Ellipsi 38">
                  <a:extLst>
                    <a:ext uri="{FF2B5EF4-FFF2-40B4-BE49-F238E27FC236}">
                      <a16:creationId xmlns:a16="http://schemas.microsoft.com/office/drawing/2014/main" id="{9FDA1715-FBE0-4B6A-BDBE-A385B2668511}"/>
                    </a:ext>
                  </a:extLst>
                </p:cNvPr>
                <p:cNvSpPr/>
                <p:nvPr/>
              </p:nvSpPr>
              <p:spPr>
                <a:xfrm flipV="1">
                  <a:off x="7250398" y="2347863"/>
                  <a:ext cx="2179910" cy="2219975"/>
                </a:xfrm>
                <a:prstGeom prst="ellipse">
                  <a:avLst/>
                </a:prstGeom>
                <a:solidFill>
                  <a:srgbClr val="ED154E"/>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0" name="Ellipsi 39">
                  <a:extLst>
                    <a:ext uri="{FF2B5EF4-FFF2-40B4-BE49-F238E27FC236}">
                      <a16:creationId xmlns:a16="http://schemas.microsoft.com/office/drawing/2014/main" id="{84F438F9-519C-4D82-A24A-500A9C3298FC}"/>
                    </a:ext>
                  </a:extLst>
                </p:cNvPr>
                <p:cNvSpPr/>
                <p:nvPr/>
              </p:nvSpPr>
              <p:spPr>
                <a:xfrm flipV="1">
                  <a:off x="9291930" y="4003022"/>
                  <a:ext cx="1729729" cy="1729729"/>
                </a:xfrm>
                <a:prstGeom prst="ellipse">
                  <a:avLst/>
                </a:prstGeom>
                <a:solidFill>
                  <a:srgbClr val="F7954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1" name="Ellipsi 40">
                  <a:extLst>
                    <a:ext uri="{FF2B5EF4-FFF2-40B4-BE49-F238E27FC236}">
                      <a16:creationId xmlns:a16="http://schemas.microsoft.com/office/drawing/2014/main" id="{F45333CC-4CF8-4CBB-8139-5BAA23F974C0}"/>
                    </a:ext>
                  </a:extLst>
                </p:cNvPr>
                <p:cNvSpPr/>
                <p:nvPr/>
              </p:nvSpPr>
              <p:spPr>
                <a:xfrm flipV="1">
                  <a:off x="5832473" y="3587887"/>
                  <a:ext cx="1660540" cy="1660540"/>
                </a:xfrm>
                <a:prstGeom prst="ellipse">
                  <a:avLst/>
                </a:prstGeom>
                <a:solidFill>
                  <a:srgbClr val="0081C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2" name="Ellipsi 41">
                  <a:extLst>
                    <a:ext uri="{FF2B5EF4-FFF2-40B4-BE49-F238E27FC236}">
                      <a16:creationId xmlns:a16="http://schemas.microsoft.com/office/drawing/2014/main" id="{B4BFA50A-FB97-4F44-B521-225E9E02A232}"/>
                    </a:ext>
                  </a:extLst>
                </p:cNvPr>
                <p:cNvSpPr/>
                <p:nvPr/>
              </p:nvSpPr>
              <p:spPr>
                <a:xfrm flipV="1">
                  <a:off x="9302964" y="1235457"/>
                  <a:ext cx="2836754" cy="2836755"/>
                </a:xfrm>
                <a:prstGeom prst="ellipse">
                  <a:avLst/>
                </a:prstGeom>
                <a:solidFill>
                  <a:srgbClr val="FECD0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3" name="Ellipsi 42">
                  <a:extLst>
                    <a:ext uri="{FF2B5EF4-FFF2-40B4-BE49-F238E27FC236}">
                      <a16:creationId xmlns:a16="http://schemas.microsoft.com/office/drawing/2014/main" id="{5F751E5D-FD70-4960-8BFC-FBEF40BAB54A}"/>
                    </a:ext>
                  </a:extLst>
                </p:cNvPr>
                <p:cNvSpPr/>
                <p:nvPr/>
              </p:nvSpPr>
              <p:spPr>
                <a:xfrm flipV="1">
                  <a:off x="5696463" y="1907615"/>
                  <a:ext cx="3874592" cy="3874592"/>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4" name="Ellipsi 43">
                  <a:extLst>
                    <a:ext uri="{FF2B5EF4-FFF2-40B4-BE49-F238E27FC236}">
                      <a16:creationId xmlns:a16="http://schemas.microsoft.com/office/drawing/2014/main" id="{BDC94DD0-402F-42B0-8A42-62138D596966}"/>
                    </a:ext>
                  </a:extLst>
                </p:cNvPr>
                <p:cNvSpPr/>
                <p:nvPr/>
              </p:nvSpPr>
              <p:spPr>
                <a:xfrm flipV="1">
                  <a:off x="5901662" y="3657077"/>
                  <a:ext cx="1660540" cy="166054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5" name="Ellipsi 44">
                  <a:extLst>
                    <a:ext uri="{FF2B5EF4-FFF2-40B4-BE49-F238E27FC236}">
                      <a16:creationId xmlns:a16="http://schemas.microsoft.com/office/drawing/2014/main" id="{6E601975-EF15-4EFE-9E50-5F7D35B9EC7D}"/>
                    </a:ext>
                  </a:extLst>
                </p:cNvPr>
                <p:cNvSpPr/>
                <p:nvPr/>
              </p:nvSpPr>
              <p:spPr>
                <a:xfrm flipV="1">
                  <a:off x="7016744" y="-978596"/>
                  <a:ext cx="6772480" cy="677248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6" name="Ellipsi 45">
                  <a:extLst>
                    <a:ext uri="{FF2B5EF4-FFF2-40B4-BE49-F238E27FC236}">
                      <a16:creationId xmlns:a16="http://schemas.microsoft.com/office/drawing/2014/main" id="{DAFCC785-1F91-4CA6-B890-29095840DC28}"/>
                    </a:ext>
                  </a:extLst>
                </p:cNvPr>
                <p:cNvSpPr/>
                <p:nvPr/>
              </p:nvSpPr>
              <p:spPr>
                <a:xfrm flipV="1">
                  <a:off x="9372968" y="4041553"/>
                  <a:ext cx="1729729" cy="1729729"/>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7" name="Ellipsi 46">
                  <a:extLst>
                    <a:ext uri="{FF2B5EF4-FFF2-40B4-BE49-F238E27FC236}">
                      <a16:creationId xmlns:a16="http://schemas.microsoft.com/office/drawing/2014/main" id="{E9ECF269-BCEA-40E5-ACD9-C772B9B6223C}"/>
                    </a:ext>
                  </a:extLst>
                </p:cNvPr>
                <p:cNvSpPr/>
                <p:nvPr/>
              </p:nvSpPr>
              <p:spPr>
                <a:xfrm rot="10800000" flipH="1" flipV="1">
                  <a:off x="7386576" y="2665377"/>
                  <a:ext cx="2060621" cy="19775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48" name="Ellipsi 47">
                  <a:extLst>
                    <a:ext uri="{FF2B5EF4-FFF2-40B4-BE49-F238E27FC236}">
                      <a16:creationId xmlns:a16="http://schemas.microsoft.com/office/drawing/2014/main" id="{DCBF61D6-69E9-406C-BB48-A3D50DD7D267}"/>
                    </a:ext>
                  </a:extLst>
                </p:cNvPr>
                <p:cNvSpPr/>
                <p:nvPr/>
              </p:nvSpPr>
              <p:spPr>
                <a:xfrm flipV="1">
                  <a:off x="7322465" y="2414373"/>
                  <a:ext cx="2179910" cy="2219975"/>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pic>
              <p:nvPicPr>
                <p:cNvPr id="49" name="Kuva 48" descr="Kuva, joka sisältää kohteen objekti, kevyt, tumma, istuminen&#10;&#10;Kuvaus luotu automaattisesti">
                  <a:extLst>
                    <a:ext uri="{FF2B5EF4-FFF2-40B4-BE49-F238E27FC236}">
                      <a16:creationId xmlns:a16="http://schemas.microsoft.com/office/drawing/2014/main" id="{6B1279BA-9056-493F-AD63-68A98CA9D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75149">
                  <a:off x="6008098" y="3675996"/>
                  <a:ext cx="1406480" cy="1573244"/>
                </a:xfrm>
                <a:prstGeom prst="rect">
                  <a:avLst/>
                </a:prstGeom>
              </p:spPr>
            </p:pic>
            <p:sp>
              <p:nvSpPr>
                <p:cNvPr id="50" name="Ellipsi 49">
                  <a:extLst>
                    <a:ext uri="{FF2B5EF4-FFF2-40B4-BE49-F238E27FC236}">
                      <a16:creationId xmlns:a16="http://schemas.microsoft.com/office/drawing/2014/main" id="{98654702-83CF-4FAA-AE38-A55138C6EF5E}"/>
                    </a:ext>
                  </a:extLst>
                </p:cNvPr>
                <p:cNvSpPr/>
                <p:nvPr/>
              </p:nvSpPr>
              <p:spPr>
                <a:xfrm flipV="1">
                  <a:off x="11791188" y="1110004"/>
                  <a:ext cx="870886" cy="879962"/>
                </a:xfrm>
                <a:prstGeom prst="ellipse">
                  <a:avLst/>
                </a:prstGeom>
                <a:solidFill>
                  <a:srgbClr val="06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51" name="Ellipsi 50">
                  <a:extLst>
                    <a:ext uri="{FF2B5EF4-FFF2-40B4-BE49-F238E27FC236}">
                      <a16:creationId xmlns:a16="http://schemas.microsoft.com/office/drawing/2014/main" id="{AF793C0C-D33D-475D-9D1A-9E7766B8DEA1}"/>
                    </a:ext>
                  </a:extLst>
                </p:cNvPr>
                <p:cNvSpPr/>
                <p:nvPr/>
              </p:nvSpPr>
              <p:spPr>
                <a:xfrm flipV="1">
                  <a:off x="6947016" y="5579260"/>
                  <a:ext cx="3914448" cy="3986393"/>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52" name="Ellipsi 51">
                  <a:extLst>
                    <a:ext uri="{FF2B5EF4-FFF2-40B4-BE49-F238E27FC236}">
                      <a16:creationId xmlns:a16="http://schemas.microsoft.com/office/drawing/2014/main" id="{DBF44170-D894-438B-9359-EF0BAED3A3B6}"/>
                    </a:ext>
                  </a:extLst>
                </p:cNvPr>
                <p:cNvSpPr/>
                <p:nvPr/>
              </p:nvSpPr>
              <p:spPr>
                <a:xfrm rot="12245836" flipV="1">
                  <a:off x="9375113" y="4040307"/>
                  <a:ext cx="1729729" cy="172972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53" name="Ellipsi 52">
                  <a:extLst>
                    <a:ext uri="{FF2B5EF4-FFF2-40B4-BE49-F238E27FC236}">
                      <a16:creationId xmlns:a16="http://schemas.microsoft.com/office/drawing/2014/main" id="{4743128D-6557-4B8A-8E49-4C642074A1C2}"/>
                    </a:ext>
                  </a:extLst>
                </p:cNvPr>
                <p:cNvSpPr/>
                <p:nvPr/>
              </p:nvSpPr>
              <p:spPr>
                <a:xfrm flipV="1">
                  <a:off x="11863800" y="1150849"/>
                  <a:ext cx="870886" cy="879962"/>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54" name="Ellipsi 53">
                  <a:extLst>
                    <a:ext uri="{FF2B5EF4-FFF2-40B4-BE49-F238E27FC236}">
                      <a16:creationId xmlns:a16="http://schemas.microsoft.com/office/drawing/2014/main" id="{F41B1EBA-3F47-495A-82F0-5EEF26E39C0C}"/>
                    </a:ext>
                  </a:extLst>
                </p:cNvPr>
                <p:cNvSpPr/>
                <p:nvPr/>
              </p:nvSpPr>
              <p:spPr>
                <a:xfrm flipV="1">
                  <a:off x="9380209" y="1273988"/>
                  <a:ext cx="2836754" cy="2836755"/>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sp>
              <p:nvSpPr>
                <p:cNvPr id="55" name="Ellipsi 14">
                  <a:extLst>
                    <a:ext uri="{FF2B5EF4-FFF2-40B4-BE49-F238E27FC236}">
                      <a16:creationId xmlns:a16="http://schemas.microsoft.com/office/drawing/2014/main" id="{D1815E7E-ABD7-43FF-A567-60F9EF92E929}"/>
                    </a:ext>
                  </a:extLst>
                </p:cNvPr>
                <p:cNvSpPr/>
                <p:nvPr/>
              </p:nvSpPr>
              <p:spPr>
                <a:xfrm rot="10800000" flipH="1" flipV="1">
                  <a:off x="9380209" y="1273987"/>
                  <a:ext cx="2836754" cy="283675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Georgia"/>
                    <a:ea typeface="+mn-ea"/>
                    <a:cs typeface="+mn-cs"/>
                  </a:endParaRPr>
                </a:p>
              </p:txBody>
            </p:sp>
          </p:grpSp>
        </p:grpSp>
      </p:grpSp>
      <p:sp>
        <p:nvSpPr>
          <p:cNvPr id="2" name="Tekstiruutu 1">
            <a:extLst>
              <a:ext uri="{FF2B5EF4-FFF2-40B4-BE49-F238E27FC236}">
                <a16:creationId xmlns:a16="http://schemas.microsoft.com/office/drawing/2014/main" id="{03D42DD2-C7C4-49DE-ABD4-75737A9E4AC0}"/>
              </a:ext>
            </a:extLst>
          </p:cNvPr>
          <p:cNvSpPr txBox="1"/>
          <p:nvPr/>
        </p:nvSpPr>
        <p:spPr>
          <a:xfrm>
            <a:off x="583096" y="1367182"/>
            <a:ext cx="5415721" cy="22159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latin typeface="Arial Black"/>
                <a:cs typeface="Segoe UI"/>
              </a:rPr>
              <a:t>​</a:t>
            </a:r>
          </a:p>
          <a:p>
            <a:r>
              <a:rPr lang="fi-FI" i="1">
                <a:solidFill>
                  <a:srgbClr val="FF0000"/>
                </a:solidFill>
                <a:latin typeface="+mn-lt"/>
                <a:cs typeface="Segoe UI"/>
              </a:rPr>
              <a:t>Keskustelua voi edelleen jatkaa Howspacessa foorumin jälkeenkin!</a:t>
            </a:r>
            <a:r>
              <a:rPr lang="en-US">
                <a:latin typeface="+mn-lt"/>
                <a:cs typeface="Segoe UI"/>
              </a:rPr>
              <a:t>​</a:t>
            </a:r>
          </a:p>
          <a:p>
            <a:r>
              <a:rPr lang="fi-FI">
                <a:latin typeface="+mn-lt"/>
                <a:cs typeface="Segoe UI"/>
              </a:rPr>
              <a:t>​</a:t>
            </a:r>
          </a:p>
          <a:p>
            <a:r>
              <a:rPr lang="fi-FI" i="1">
                <a:latin typeface="+mn-lt"/>
                <a:cs typeface="Segoe UI"/>
              </a:rPr>
              <a:t>Tervetuloa myös kaikkien alueiden yhteiseen keskusteluun Alueiden osaamisen aika -ryhmässä:</a:t>
            </a:r>
            <a:r>
              <a:rPr lang="en-US">
                <a:latin typeface="+mn-lt"/>
                <a:cs typeface="Segoe UI"/>
              </a:rPr>
              <a:t>​</a:t>
            </a:r>
          </a:p>
          <a:p>
            <a:r>
              <a:rPr lang="fi-FI">
                <a:latin typeface="+mn-lt"/>
                <a:cs typeface="Segoe UI"/>
              </a:rPr>
              <a:t>​</a:t>
            </a:r>
          </a:p>
          <a:p>
            <a:r>
              <a:rPr lang="fi-FI" i="1">
                <a:latin typeface="+mn-lt"/>
                <a:cs typeface="Segoe UI"/>
              </a:rPr>
              <a:t>www.facebook.com/groups/alueidenosaamisenaika</a:t>
            </a:r>
          </a:p>
        </p:txBody>
      </p:sp>
    </p:spTree>
    <p:extLst>
      <p:ext uri="{BB962C8B-B14F-4D97-AF65-F5344CB8AC3E}">
        <p14:creationId xmlns:p14="http://schemas.microsoft.com/office/powerpoint/2010/main" val="229584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EAAD09-9957-418B-91F8-BC20000A5E2B}"/>
              </a:ext>
            </a:extLst>
          </p:cNvPr>
          <p:cNvSpPr>
            <a:spLocks noGrp="1"/>
          </p:cNvSpPr>
          <p:nvPr>
            <p:ph type="title" idx="4294967295"/>
          </p:nvPr>
        </p:nvSpPr>
        <p:spPr>
          <a:xfrm>
            <a:off x="618435" y="357188"/>
            <a:ext cx="10848975" cy="1150937"/>
          </a:xfrm>
        </p:spPr>
        <p:txBody>
          <a:bodyPr lIns="91440" tIns="45720" rIns="91440" bIns="45720" anchor="t">
            <a:normAutofit/>
          </a:bodyPr>
          <a:lstStyle/>
          <a:p>
            <a:r>
              <a:rPr lang="fi-FI"/>
              <a:t>Ohjelma  </a:t>
            </a:r>
          </a:p>
        </p:txBody>
      </p:sp>
      <p:sp>
        <p:nvSpPr>
          <p:cNvPr id="3" name="Text Placeholder 2">
            <a:extLst>
              <a:ext uri="{FF2B5EF4-FFF2-40B4-BE49-F238E27FC236}">
                <a16:creationId xmlns:a16="http://schemas.microsoft.com/office/drawing/2014/main" id="{F03B0A8A-8C89-4A05-AFE3-636726F9FEF4}"/>
              </a:ext>
            </a:extLst>
          </p:cNvPr>
          <p:cNvSpPr>
            <a:spLocks noGrp="1"/>
          </p:cNvSpPr>
          <p:nvPr>
            <p:ph type="body" sz="quarter" idx="4294967295"/>
          </p:nvPr>
        </p:nvSpPr>
        <p:spPr>
          <a:xfrm>
            <a:off x="3252788" y="1512888"/>
            <a:ext cx="8939212" cy="4310062"/>
          </a:xfrm>
        </p:spPr>
        <p:txBody>
          <a:bodyPr lIns="91440" tIns="45720" rIns="91440" bIns="45720" anchor="t"/>
          <a:lstStyle/>
          <a:p>
            <a:pPr marL="0" indent="0">
              <a:buNone/>
            </a:pPr>
            <a:r>
              <a:rPr lang="fi-FI" sz="2000" dirty="0" err="1">
                <a:solidFill>
                  <a:srgbClr val="FF0000"/>
                </a:solidFill>
              </a:rPr>
              <a:t>xx.xx</a:t>
            </a:r>
            <a:r>
              <a:rPr lang="fi-FI" sz="2000" dirty="0"/>
              <a:t>  </a:t>
            </a:r>
            <a:r>
              <a:rPr lang="fi-FI" sz="2000" dirty="0">
                <a:latin typeface="+mj-lt"/>
              </a:rPr>
              <a:t>Avaus ja tervetulosanat</a:t>
            </a:r>
            <a:endParaRPr lang="en-US" sz="2000" dirty="0"/>
          </a:p>
          <a:p>
            <a:pPr marL="0" indent="0">
              <a:buNone/>
            </a:pPr>
            <a:r>
              <a:rPr lang="fi-FI" sz="2000" dirty="0">
                <a:latin typeface="+mj-lt"/>
              </a:rPr>
              <a:t>         </a:t>
            </a:r>
            <a:endParaRPr lang="en-US" sz="2000" dirty="0"/>
          </a:p>
          <a:p>
            <a:pPr marL="0" indent="0">
              <a:buNone/>
            </a:pPr>
            <a:r>
              <a:rPr lang="fi-FI" sz="2000" dirty="0">
                <a:latin typeface="+mj-lt"/>
              </a:rPr>
              <a:t>         Ajankohtaista tietoa alueen koulutustasosta ja </a:t>
            </a:r>
            <a:endParaRPr lang="fi-FI" sz="2000" dirty="0"/>
          </a:p>
          <a:p>
            <a:pPr marL="0" indent="0">
              <a:buNone/>
            </a:pPr>
            <a:r>
              <a:rPr lang="fi-FI" sz="2000" dirty="0">
                <a:latin typeface="+mj-lt"/>
              </a:rPr>
              <a:t>         osaajatilanteesta</a:t>
            </a:r>
            <a:endParaRPr lang="fi-FI" sz="2000" dirty="0"/>
          </a:p>
          <a:p>
            <a:pPr marL="0" indent="0">
              <a:buNone/>
            </a:pPr>
            <a:r>
              <a:rPr lang="en-US" sz="2000" dirty="0"/>
              <a:t>            </a:t>
            </a:r>
            <a:r>
              <a:rPr lang="en-US" sz="1600" dirty="0">
                <a:solidFill>
                  <a:srgbClr val="FF0000"/>
                </a:solidFill>
              </a:rPr>
              <a:t> </a:t>
            </a:r>
            <a:r>
              <a:rPr lang="en-US" sz="1600" err="1">
                <a:solidFill>
                  <a:srgbClr val="FF0000"/>
                </a:solidFill>
              </a:rPr>
              <a:t>Puhuja</a:t>
            </a:r>
            <a:endParaRPr lang="en-US" sz="1600">
              <a:solidFill>
                <a:srgbClr val="FF0000"/>
              </a:solidFill>
              <a:latin typeface="+mn-lt"/>
            </a:endParaRPr>
          </a:p>
          <a:p>
            <a:pPr marL="0" indent="0">
              <a:buNone/>
            </a:pPr>
            <a:endParaRPr lang="en-US" sz="1600" dirty="0">
              <a:latin typeface="+mn-lt"/>
            </a:endParaRPr>
          </a:p>
          <a:p>
            <a:pPr marL="0" indent="0">
              <a:buNone/>
            </a:pPr>
            <a:r>
              <a:rPr lang="fi-FI" sz="2000" dirty="0">
                <a:latin typeface="+mn-lt"/>
              </a:rPr>
              <a:t>	 </a:t>
            </a:r>
            <a:r>
              <a:rPr lang="fi-FI" sz="2000" dirty="0"/>
              <a:t> </a:t>
            </a:r>
            <a:r>
              <a:rPr lang="fi-FI" sz="2000" dirty="0">
                <a:latin typeface="Arial Black"/>
              </a:rPr>
              <a:t>Yritysten toimintaedellytykset – kohti johtopäätöksiä</a:t>
            </a:r>
          </a:p>
          <a:p>
            <a:pPr marL="0" indent="0">
              <a:buNone/>
            </a:pPr>
            <a:r>
              <a:rPr lang="fi-FI" sz="2000" dirty="0"/>
              <a:t>      </a:t>
            </a:r>
            <a:r>
              <a:rPr lang="fi-FI" sz="1600" dirty="0"/>
              <a:t>      </a:t>
            </a:r>
            <a:r>
              <a:rPr lang="fi-FI" sz="1600" dirty="0">
                <a:solidFill>
                  <a:srgbClr val="000000"/>
                </a:solidFill>
              </a:rPr>
              <a:t> </a:t>
            </a:r>
            <a:r>
              <a:rPr lang="fi-FI" sz="1600" dirty="0">
                <a:solidFill>
                  <a:srgbClr val="FF0000"/>
                </a:solidFill>
              </a:rPr>
              <a:t> Puhujat</a:t>
            </a:r>
          </a:p>
          <a:p>
            <a:pPr marL="0" indent="0">
              <a:buNone/>
            </a:pPr>
            <a:r>
              <a:rPr lang="fi-FI" sz="2000" dirty="0"/>
              <a:t>          </a:t>
            </a:r>
            <a:endParaRPr lang="fi-FI" sz="2000" dirty="0">
              <a:latin typeface="Arial Black"/>
            </a:endParaRPr>
          </a:p>
          <a:p>
            <a:pPr marL="0" indent="0">
              <a:buNone/>
            </a:pPr>
            <a:r>
              <a:rPr lang="fi-FI" sz="2000" dirty="0"/>
              <a:t>            </a:t>
            </a:r>
            <a:r>
              <a:rPr lang="fi-FI" sz="2000" dirty="0">
                <a:latin typeface="Arial Black"/>
              </a:rPr>
              <a:t>Pienryhmätyöskentely</a:t>
            </a:r>
          </a:p>
          <a:p>
            <a:pPr marL="0" indent="0">
              <a:buNone/>
            </a:pPr>
            <a:endParaRPr lang="fi-FI" sz="2000" dirty="0">
              <a:latin typeface="Arial Black"/>
            </a:endParaRPr>
          </a:p>
          <a:p>
            <a:pPr marL="0" indent="0">
              <a:buNone/>
            </a:pPr>
            <a:r>
              <a:rPr lang="fi-FI" sz="2000" dirty="0" err="1">
                <a:solidFill>
                  <a:srgbClr val="FF0000"/>
                </a:solidFill>
              </a:rPr>
              <a:t>xx.xx</a:t>
            </a:r>
            <a:r>
              <a:rPr lang="fi-FI" sz="2000" dirty="0"/>
              <a:t>  </a:t>
            </a:r>
            <a:r>
              <a:rPr lang="fi-FI" sz="2000" dirty="0">
                <a:latin typeface="Arial Black"/>
              </a:rPr>
              <a:t>Tilaisuus päättyy - kiitos!   </a:t>
            </a:r>
            <a:r>
              <a:rPr lang="fi-FI" sz="2000" dirty="0"/>
              <a:t>    </a:t>
            </a:r>
            <a:endParaRPr lang="fi-FI" sz="2000" dirty="0">
              <a:latin typeface="+mj-lt"/>
            </a:endParaRPr>
          </a:p>
          <a:p>
            <a:pPr marL="0" indent="0">
              <a:buNone/>
            </a:pPr>
            <a:r>
              <a:rPr lang="fi-FI" sz="2100" dirty="0"/>
              <a:t> </a:t>
            </a:r>
            <a:endParaRPr lang="fi-FI" sz="2100" dirty="0">
              <a:latin typeface="+mj-lt"/>
            </a:endParaRPr>
          </a:p>
        </p:txBody>
      </p:sp>
    </p:spTree>
    <p:extLst>
      <p:ext uri="{BB962C8B-B14F-4D97-AF65-F5344CB8AC3E}">
        <p14:creationId xmlns:p14="http://schemas.microsoft.com/office/powerpoint/2010/main" val="269889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Kuva 13" descr="Kuva, joka sisältää kohteen teksti, laite, mittari&#10;&#10;Kuvaus luotu automaattisesti">
            <a:extLst>
              <a:ext uri="{FF2B5EF4-FFF2-40B4-BE49-F238E27FC236}">
                <a16:creationId xmlns:a16="http://schemas.microsoft.com/office/drawing/2014/main" id="{6309B922-C680-4AF5-B743-09528913C7F6}"/>
              </a:ext>
            </a:extLst>
          </p:cNvPr>
          <p:cNvPicPr>
            <a:picLocks noChangeAspect="1"/>
          </p:cNvPicPr>
          <p:nvPr/>
        </p:nvPicPr>
        <p:blipFill>
          <a:blip r:embed="rId3"/>
          <a:stretch>
            <a:fillRect/>
          </a:stretch>
        </p:blipFill>
        <p:spPr>
          <a:xfrm>
            <a:off x="630265" y="1920137"/>
            <a:ext cx="10957301" cy="1002947"/>
          </a:xfrm>
          <a:prstGeom prst="rect">
            <a:avLst/>
          </a:prstGeom>
        </p:spPr>
      </p:pic>
      <p:sp>
        <p:nvSpPr>
          <p:cNvPr id="2" name="Otsikko 1">
            <a:extLst>
              <a:ext uri="{FF2B5EF4-FFF2-40B4-BE49-F238E27FC236}">
                <a16:creationId xmlns:a16="http://schemas.microsoft.com/office/drawing/2014/main" id="{B71FA190-8F7B-42F8-A6B1-484587A96FB0}"/>
              </a:ext>
            </a:extLst>
          </p:cNvPr>
          <p:cNvSpPr>
            <a:spLocks noGrp="1"/>
          </p:cNvSpPr>
          <p:nvPr>
            <p:ph type="title" idx="4294967295"/>
          </p:nvPr>
        </p:nvSpPr>
        <p:spPr>
          <a:xfrm>
            <a:off x="397565" y="444914"/>
            <a:ext cx="10080625" cy="1152525"/>
          </a:xfrm>
        </p:spPr>
        <p:txBody>
          <a:bodyPr lIns="91440" tIns="45720" rIns="91440" bIns="45720" anchor="t"/>
          <a:lstStyle/>
          <a:p>
            <a:r>
              <a:rPr lang="fi-FI"/>
              <a:t>Miten jaamme ajatuksiamme Zoomissa?</a:t>
            </a:r>
            <a:endParaRPr lang="fi-FI" dirty="0"/>
          </a:p>
        </p:txBody>
      </p:sp>
      <p:sp>
        <p:nvSpPr>
          <p:cNvPr id="3" name="Tekstin paikkamerkki 2">
            <a:extLst>
              <a:ext uri="{FF2B5EF4-FFF2-40B4-BE49-F238E27FC236}">
                <a16:creationId xmlns:a16="http://schemas.microsoft.com/office/drawing/2014/main" id="{218BC55C-AA88-4B23-B28E-461D11DBEE55}"/>
              </a:ext>
            </a:extLst>
          </p:cNvPr>
          <p:cNvSpPr>
            <a:spLocks noGrp="1"/>
          </p:cNvSpPr>
          <p:nvPr>
            <p:ph type="body" sz="quarter" idx="4294967295"/>
          </p:nvPr>
        </p:nvSpPr>
        <p:spPr>
          <a:xfrm>
            <a:off x="0" y="1700213"/>
            <a:ext cx="10080625" cy="4321175"/>
          </a:xfrm>
        </p:spPr>
        <p:txBody>
          <a:bodyPr lIns="91440" tIns="45720" rIns="91440" bIns="45720" anchor="t"/>
          <a:lstStyle/>
          <a:p>
            <a:pPr marL="0" indent="0">
              <a:buNone/>
            </a:pPr>
            <a:endParaRPr lang="fi-FI" sz="2100" dirty="0"/>
          </a:p>
          <a:p>
            <a:pPr marL="0" indent="0">
              <a:buNone/>
            </a:pPr>
            <a:endParaRPr lang="fi-FI" sz="2100" dirty="0"/>
          </a:p>
          <a:p>
            <a:pPr marL="0" indent="0">
              <a:buNone/>
            </a:pPr>
            <a:endParaRPr lang="fi-FI" sz="2100" dirty="0"/>
          </a:p>
        </p:txBody>
      </p:sp>
      <p:sp>
        <p:nvSpPr>
          <p:cNvPr id="7" name="Kehys 6">
            <a:extLst>
              <a:ext uri="{FF2B5EF4-FFF2-40B4-BE49-F238E27FC236}">
                <a16:creationId xmlns:a16="http://schemas.microsoft.com/office/drawing/2014/main" id="{BA75F77A-9FA6-40CE-820F-DF4C2CABC50C}"/>
              </a:ext>
            </a:extLst>
          </p:cNvPr>
          <p:cNvSpPr/>
          <p:nvPr/>
        </p:nvSpPr>
        <p:spPr>
          <a:xfrm>
            <a:off x="698542" y="1842822"/>
            <a:ext cx="1163782" cy="1149927"/>
          </a:xfrm>
          <a:prstGeom prst="fram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solidFill>
                <a:schemeClr val="tx1"/>
              </a:solidFill>
            </a:endParaRPr>
          </a:p>
        </p:txBody>
      </p:sp>
      <p:sp>
        <p:nvSpPr>
          <p:cNvPr id="8" name="Kehys 7">
            <a:extLst>
              <a:ext uri="{FF2B5EF4-FFF2-40B4-BE49-F238E27FC236}">
                <a16:creationId xmlns:a16="http://schemas.microsoft.com/office/drawing/2014/main" id="{3ECDEE12-E3C5-4596-9DFE-3105468852E6}"/>
              </a:ext>
            </a:extLst>
          </p:cNvPr>
          <p:cNvSpPr/>
          <p:nvPr/>
        </p:nvSpPr>
        <p:spPr>
          <a:xfrm>
            <a:off x="6616236" y="1842822"/>
            <a:ext cx="1163782" cy="1149927"/>
          </a:xfrm>
          <a:prstGeom prst="fram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solidFill>
                <a:schemeClr val="tx1"/>
              </a:solidFill>
            </a:endParaRPr>
          </a:p>
        </p:txBody>
      </p:sp>
      <p:sp>
        <p:nvSpPr>
          <p:cNvPr id="10" name="Tekstiruutu 9">
            <a:extLst>
              <a:ext uri="{FF2B5EF4-FFF2-40B4-BE49-F238E27FC236}">
                <a16:creationId xmlns:a16="http://schemas.microsoft.com/office/drawing/2014/main" id="{4B9BEE52-E54D-436B-BBF9-96C496E03A8E}"/>
              </a:ext>
            </a:extLst>
          </p:cNvPr>
          <p:cNvSpPr txBox="1"/>
          <p:nvPr/>
        </p:nvSpPr>
        <p:spPr>
          <a:xfrm>
            <a:off x="6313714" y="3273428"/>
            <a:ext cx="4772644"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latin typeface="+mn-lt"/>
              </a:rPr>
              <a:t>Chat-kentässä voi kysyä teknisiä neuvoja tai </a:t>
            </a:r>
            <a:r>
              <a:rPr lang="fi-FI">
                <a:latin typeface="+mn-lt"/>
              </a:rPr>
              <a:t>kommentoida esitettyjä ajatuksia.</a:t>
            </a:r>
            <a:endParaRPr lang="fi-FI"/>
          </a:p>
          <a:p>
            <a:endParaRPr lang="fi-FI" dirty="0">
              <a:latin typeface="+mn-lt"/>
            </a:endParaRPr>
          </a:p>
        </p:txBody>
      </p:sp>
      <p:sp>
        <p:nvSpPr>
          <p:cNvPr id="11" name="Tekstiruutu 10">
            <a:extLst>
              <a:ext uri="{FF2B5EF4-FFF2-40B4-BE49-F238E27FC236}">
                <a16:creationId xmlns:a16="http://schemas.microsoft.com/office/drawing/2014/main" id="{D137B7D8-B427-4983-970F-7767C8F0B528}"/>
              </a:ext>
            </a:extLst>
          </p:cNvPr>
          <p:cNvSpPr txBox="1"/>
          <p:nvPr/>
        </p:nvSpPr>
        <p:spPr>
          <a:xfrm>
            <a:off x="628020" y="3247598"/>
            <a:ext cx="5902036"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latin typeface="+mn-lt"/>
              </a:rPr>
              <a:t>Pidä mikrofoni pois päältä, kun et käytä itse </a:t>
            </a:r>
            <a:r>
              <a:rPr lang="fi-FI">
                <a:latin typeface="+mn-lt"/>
              </a:rPr>
              <a:t>puheenvuoroa. Kameran voi pitää mielellään </a:t>
            </a:r>
            <a:r>
              <a:rPr lang="fi-FI" dirty="0">
                <a:latin typeface="+mn-lt"/>
              </a:rPr>
              <a:t>auki  ainakin pienryhmäkeskusteluissa.</a:t>
            </a:r>
            <a:endParaRPr lang="fi-FI" dirty="0">
              <a:latin typeface="Georgia"/>
            </a:endParaRPr>
          </a:p>
        </p:txBody>
      </p:sp>
      <p:sp>
        <p:nvSpPr>
          <p:cNvPr id="13" name="Kehys 12">
            <a:extLst>
              <a:ext uri="{FF2B5EF4-FFF2-40B4-BE49-F238E27FC236}">
                <a16:creationId xmlns:a16="http://schemas.microsoft.com/office/drawing/2014/main" id="{FE468B4C-5B13-427D-B0DD-5C38DE64A7BB}"/>
              </a:ext>
            </a:extLst>
          </p:cNvPr>
          <p:cNvSpPr/>
          <p:nvPr/>
        </p:nvSpPr>
        <p:spPr>
          <a:xfrm>
            <a:off x="1999632" y="1842822"/>
            <a:ext cx="1163782" cy="1149927"/>
          </a:xfrm>
          <a:prstGeom prst="fram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solidFill>
                <a:schemeClr val="tx1"/>
              </a:solidFill>
            </a:endParaRPr>
          </a:p>
        </p:txBody>
      </p:sp>
      <p:sp>
        <p:nvSpPr>
          <p:cNvPr id="4" name="Tekstiruutu 3">
            <a:extLst>
              <a:ext uri="{FF2B5EF4-FFF2-40B4-BE49-F238E27FC236}">
                <a16:creationId xmlns:a16="http://schemas.microsoft.com/office/drawing/2014/main" id="{04B3D939-FB27-4D62-B1F5-6AFECB8521DA}"/>
              </a:ext>
            </a:extLst>
          </p:cNvPr>
          <p:cNvSpPr txBox="1"/>
          <p:nvPr/>
        </p:nvSpPr>
        <p:spPr>
          <a:xfrm>
            <a:off x="1676400" y="4819650"/>
            <a:ext cx="2743200"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latin typeface="Georgia"/>
              </a:rPr>
              <a:t>Jaamme teidät myöhemmin tilaisuuden aikana pienryhmiin. </a:t>
            </a:r>
            <a:endParaRPr lang="fi-FI">
              <a:latin typeface="Georgia"/>
              <a:cs typeface="Arial"/>
            </a:endParaRPr>
          </a:p>
        </p:txBody>
      </p:sp>
      <p:pic>
        <p:nvPicPr>
          <p:cNvPr id="6" name="Kuva 8" descr="Kuva, joka sisältää kohteen teksti&#10;&#10;Kuvaus luotu automaattisesti">
            <a:extLst>
              <a:ext uri="{FF2B5EF4-FFF2-40B4-BE49-F238E27FC236}">
                <a16:creationId xmlns:a16="http://schemas.microsoft.com/office/drawing/2014/main" id="{2A64707E-5556-4FC9-8F3D-0E42370FE13E}"/>
              </a:ext>
            </a:extLst>
          </p:cNvPr>
          <p:cNvPicPr>
            <a:picLocks noChangeAspect="1"/>
          </p:cNvPicPr>
          <p:nvPr/>
        </p:nvPicPr>
        <p:blipFill rotWithShape="1">
          <a:blip r:embed="rId4"/>
          <a:srcRect l="2000" r="-333" b="-840"/>
          <a:stretch/>
        </p:blipFill>
        <p:spPr>
          <a:xfrm>
            <a:off x="4806042" y="4505233"/>
            <a:ext cx="4022138" cy="1644021"/>
          </a:xfrm>
          <a:prstGeom prst="rect">
            <a:avLst/>
          </a:prstGeom>
        </p:spPr>
      </p:pic>
      <p:cxnSp>
        <p:nvCxnSpPr>
          <p:cNvPr id="9" name="Suora nuoliyhdysviiva 8">
            <a:extLst>
              <a:ext uri="{FF2B5EF4-FFF2-40B4-BE49-F238E27FC236}">
                <a16:creationId xmlns:a16="http://schemas.microsoft.com/office/drawing/2014/main" id="{02D36A41-883D-4593-A1F6-58EA67844EC6}"/>
              </a:ext>
            </a:extLst>
          </p:cNvPr>
          <p:cNvCxnSpPr/>
          <p:nvPr/>
        </p:nvCxnSpPr>
        <p:spPr>
          <a:xfrm flipH="1">
            <a:off x="9077325" y="5373461"/>
            <a:ext cx="1371599" cy="410936"/>
          </a:xfrm>
          <a:prstGeom prst="straightConnector1">
            <a:avLst/>
          </a:prstGeom>
          <a:ln w="63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Suorakulmio 4">
            <a:extLst>
              <a:ext uri="{FF2B5EF4-FFF2-40B4-BE49-F238E27FC236}">
                <a16:creationId xmlns:a16="http://schemas.microsoft.com/office/drawing/2014/main" id="{E2E04E6E-29B1-4285-9670-C5FD19D7939C}"/>
              </a:ext>
            </a:extLst>
          </p:cNvPr>
          <p:cNvSpPr/>
          <p:nvPr/>
        </p:nvSpPr>
        <p:spPr>
          <a:xfrm>
            <a:off x="2751933" y="2447308"/>
            <a:ext cx="6128466" cy="1116713"/>
          </a:xfrm>
          <a:prstGeom prst="rect">
            <a:avLst/>
          </a:prstGeom>
          <a:solidFill>
            <a:srgbClr val="F46D9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i-FI" dirty="0">
                <a:solidFill>
                  <a:schemeClr val="tx1"/>
                </a:solidFill>
              </a:rPr>
              <a:t>Poista tämä laatikko tai korvaa teknisillä ohjeilla käyttämäänne alustaan</a:t>
            </a:r>
          </a:p>
        </p:txBody>
      </p:sp>
    </p:spTree>
    <p:extLst>
      <p:ext uri="{BB962C8B-B14F-4D97-AF65-F5344CB8AC3E}">
        <p14:creationId xmlns:p14="http://schemas.microsoft.com/office/powerpoint/2010/main" val="329396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uora nuoliyhdysviiva 4">
            <a:extLst>
              <a:ext uri="{FF2B5EF4-FFF2-40B4-BE49-F238E27FC236}">
                <a16:creationId xmlns:a16="http://schemas.microsoft.com/office/drawing/2014/main" id="{9B4147BF-ED42-4AA5-A776-A10546720775}"/>
              </a:ext>
            </a:extLst>
          </p:cNvPr>
          <p:cNvCxnSpPr/>
          <p:nvPr/>
        </p:nvCxnSpPr>
        <p:spPr>
          <a:xfrm>
            <a:off x="2225677" y="3502359"/>
            <a:ext cx="7170820" cy="18716"/>
          </a:xfrm>
          <a:prstGeom prst="straightConnector1">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 name="Suora nuoliyhdysviiva 2">
            <a:extLst>
              <a:ext uri="{FF2B5EF4-FFF2-40B4-BE49-F238E27FC236}">
                <a16:creationId xmlns:a16="http://schemas.microsoft.com/office/drawing/2014/main" id="{94CB4908-D51B-47B2-92A7-9505C5136003}"/>
              </a:ext>
            </a:extLst>
          </p:cNvPr>
          <p:cNvCxnSpPr/>
          <p:nvPr/>
        </p:nvCxnSpPr>
        <p:spPr>
          <a:xfrm flipV="1">
            <a:off x="9234904" y="3498515"/>
            <a:ext cx="1235243" cy="8020"/>
          </a:xfrm>
          <a:prstGeom prst="straightConnector1">
            <a:avLst/>
          </a:prstGeom>
          <a:ln w="63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Otsikko 1">
            <a:extLst>
              <a:ext uri="{FF2B5EF4-FFF2-40B4-BE49-F238E27FC236}">
                <a16:creationId xmlns:a16="http://schemas.microsoft.com/office/drawing/2014/main" id="{3977D8A6-A840-47A1-97FC-DEBB359FD24C}"/>
              </a:ext>
            </a:extLst>
          </p:cNvPr>
          <p:cNvSpPr>
            <a:spLocks noGrp="1"/>
          </p:cNvSpPr>
          <p:nvPr>
            <p:ph type="title" idx="4294967295"/>
          </p:nvPr>
        </p:nvSpPr>
        <p:spPr>
          <a:xfrm>
            <a:off x="596348" y="626165"/>
            <a:ext cx="10080625" cy="1152525"/>
          </a:xfrm>
        </p:spPr>
        <p:txBody>
          <a:bodyPr lIns="91440" tIns="45720" rIns="91440" bIns="45720" anchor="t"/>
          <a:lstStyle/>
          <a:p>
            <a:r>
              <a:rPr lang="fi-FI" dirty="0"/>
              <a:t>Kohti </a:t>
            </a:r>
            <a:r>
              <a:rPr lang="fi-FI" dirty="0">
                <a:solidFill>
                  <a:srgbClr val="FF0000"/>
                </a:solidFill>
              </a:rPr>
              <a:t>alueen</a:t>
            </a:r>
            <a:r>
              <a:rPr lang="fi-FI" dirty="0"/>
              <a:t> tilannekuvaa</a:t>
            </a:r>
          </a:p>
        </p:txBody>
      </p:sp>
      <p:sp>
        <p:nvSpPr>
          <p:cNvPr id="7" name="Ellipsi 6">
            <a:extLst>
              <a:ext uri="{FF2B5EF4-FFF2-40B4-BE49-F238E27FC236}">
                <a16:creationId xmlns:a16="http://schemas.microsoft.com/office/drawing/2014/main" id="{17AA3A13-65DF-440C-A02C-48FE05A80E7F}"/>
              </a:ext>
            </a:extLst>
          </p:cNvPr>
          <p:cNvSpPr/>
          <p:nvPr/>
        </p:nvSpPr>
        <p:spPr>
          <a:xfrm>
            <a:off x="1963066" y="2477168"/>
            <a:ext cx="2171032" cy="2184400"/>
          </a:xfrm>
          <a:prstGeom prst="ellipse">
            <a:avLst/>
          </a:prstGeom>
          <a:solidFill>
            <a:schemeClr val="accent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i-FI" sz="1700" dirty="0">
                <a:solidFill>
                  <a:schemeClr val="tx1"/>
                </a:solidFill>
              </a:rPr>
              <a:t>Miten yritysten ja oppilaitosten välinen yhteistyö toimii?</a:t>
            </a:r>
          </a:p>
        </p:txBody>
      </p:sp>
      <p:sp>
        <p:nvSpPr>
          <p:cNvPr id="10" name="Ellipsi 9">
            <a:extLst>
              <a:ext uri="{FF2B5EF4-FFF2-40B4-BE49-F238E27FC236}">
                <a16:creationId xmlns:a16="http://schemas.microsoft.com/office/drawing/2014/main" id="{7800744C-9C48-4D87-A94D-883047C827D4}"/>
              </a:ext>
            </a:extLst>
          </p:cNvPr>
          <p:cNvSpPr/>
          <p:nvPr/>
        </p:nvSpPr>
        <p:spPr>
          <a:xfrm>
            <a:off x="4784777" y="2480911"/>
            <a:ext cx="2171032" cy="2184400"/>
          </a:xfrm>
          <a:prstGeom prst="ellipse">
            <a:avLst/>
          </a:prstGeom>
          <a:solidFill>
            <a:schemeClr val="accent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i-FI" sz="1700" dirty="0">
                <a:solidFill>
                  <a:schemeClr val="tx1"/>
                </a:solidFill>
              </a:rPr>
              <a:t>Miltä alueen kehittäminen tällä hetkellä näyttää?</a:t>
            </a:r>
          </a:p>
        </p:txBody>
      </p:sp>
      <p:sp>
        <p:nvSpPr>
          <p:cNvPr id="11" name="Ellipsi 10">
            <a:extLst>
              <a:ext uri="{FF2B5EF4-FFF2-40B4-BE49-F238E27FC236}">
                <a16:creationId xmlns:a16="http://schemas.microsoft.com/office/drawing/2014/main" id="{91382507-341F-4C04-89C8-F50923E82F9B}"/>
              </a:ext>
            </a:extLst>
          </p:cNvPr>
          <p:cNvSpPr/>
          <p:nvPr/>
        </p:nvSpPr>
        <p:spPr>
          <a:xfrm>
            <a:off x="7561528" y="2477169"/>
            <a:ext cx="2171032" cy="2184400"/>
          </a:xfrm>
          <a:prstGeom prst="ellipse">
            <a:avLst/>
          </a:prstGeom>
          <a:solidFill>
            <a:schemeClr val="accent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i-FI" sz="1700" dirty="0">
                <a:solidFill>
                  <a:schemeClr val="tx1"/>
                </a:solidFill>
              </a:rPr>
              <a:t>Miltä alueen osaajatilanne näyttää?</a:t>
            </a:r>
          </a:p>
        </p:txBody>
      </p:sp>
    </p:spTree>
    <p:extLst>
      <p:ext uri="{BB962C8B-B14F-4D97-AF65-F5344CB8AC3E}">
        <p14:creationId xmlns:p14="http://schemas.microsoft.com/office/powerpoint/2010/main" val="129648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9C1538-7D5B-4BAC-ADE6-A6876955B8CB}"/>
              </a:ext>
            </a:extLst>
          </p:cNvPr>
          <p:cNvSpPr>
            <a:spLocks noGrp="1"/>
          </p:cNvSpPr>
          <p:nvPr>
            <p:ph type="title" idx="4294967295"/>
          </p:nvPr>
        </p:nvSpPr>
        <p:spPr>
          <a:xfrm>
            <a:off x="706783" y="2354332"/>
            <a:ext cx="10080625" cy="1631950"/>
          </a:xfrm>
        </p:spPr>
        <p:txBody>
          <a:bodyPr lIns="91440" tIns="45720" rIns="91440" bIns="140400" anchor="b" anchorCtr="0"/>
          <a:lstStyle/>
          <a:p>
            <a:r>
              <a:rPr lang="fi-FI" sz="3600" dirty="0"/>
              <a:t>Väestöselvitys: alueen koulutustaso ja työikäisen väestön liikkuvuus</a:t>
            </a:r>
          </a:p>
        </p:txBody>
      </p:sp>
    </p:spTree>
    <p:extLst>
      <p:ext uri="{BB962C8B-B14F-4D97-AF65-F5344CB8AC3E}">
        <p14:creationId xmlns:p14="http://schemas.microsoft.com/office/powerpoint/2010/main" val="83103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D0A7313-21F7-4F79-9CA1-AF851F2B0FE0}"/>
              </a:ext>
            </a:extLst>
          </p:cNvPr>
          <p:cNvSpPr>
            <a:spLocks noGrp="1"/>
          </p:cNvSpPr>
          <p:nvPr>
            <p:ph type="sldNum" sz="quarter" idx="12"/>
          </p:nvPr>
        </p:nvSpPr>
        <p:spPr/>
        <p:txBody>
          <a:bodyPr/>
          <a:lstStyle/>
          <a:p>
            <a:pPr algn="ctr"/>
            <a:fld id="{3E078C10-ABC5-4EF7-9B5E-599CE2B16BF5}" type="slidenum">
              <a:rPr lang="LID4096" smtClean="0"/>
              <a:pPr algn="ctr"/>
              <a:t>7</a:t>
            </a:fld>
            <a:endParaRPr lang="LID4096" dirty="0"/>
          </a:p>
        </p:txBody>
      </p:sp>
      <p:pic>
        <p:nvPicPr>
          <p:cNvPr id="6" name="Kuva 5" descr="Kuva, joka sisältää kohteen teksti&#10;&#10;Kuvaus luotu automaattisesti">
            <a:extLst>
              <a:ext uri="{FF2B5EF4-FFF2-40B4-BE49-F238E27FC236}">
                <a16:creationId xmlns:a16="http://schemas.microsoft.com/office/drawing/2014/main" id="{2CF2827C-AE7E-4B2F-9FDC-32F49B74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88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33FFD023-6EAF-4EF4-84D9-B8577E294F87}"/>
              </a:ext>
            </a:extLst>
          </p:cNvPr>
          <p:cNvSpPr>
            <a:spLocks noGrp="1"/>
          </p:cNvSpPr>
          <p:nvPr>
            <p:ph type="sldNum" sz="quarter" idx="12"/>
          </p:nvPr>
        </p:nvSpPr>
        <p:spPr/>
        <p:txBody>
          <a:bodyPr/>
          <a:lstStyle/>
          <a:p>
            <a:pPr algn="ctr"/>
            <a:fld id="{3E078C10-ABC5-4EF7-9B5E-599CE2B16BF5}" type="slidenum">
              <a:rPr lang="LID4096" smtClean="0"/>
              <a:pPr algn="ctr"/>
              <a:t>8</a:t>
            </a:fld>
            <a:endParaRPr lang="LID4096" dirty="0"/>
          </a:p>
        </p:txBody>
      </p:sp>
      <p:pic>
        <p:nvPicPr>
          <p:cNvPr id="6" name="Kuva 5" descr="Kuva, joka sisältää kohteen teksti&#10;&#10;Kuvaus luotu automaattisesti">
            <a:extLst>
              <a:ext uri="{FF2B5EF4-FFF2-40B4-BE49-F238E27FC236}">
                <a16:creationId xmlns:a16="http://schemas.microsoft.com/office/drawing/2014/main" id="{E57A13E2-A3E5-43C3-A66C-F6DBE4147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8733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4">
            <a:extLst>
              <a:ext uri="{FF2B5EF4-FFF2-40B4-BE49-F238E27FC236}">
                <a16:creationId xmlns:a16="http://schemas.microsoft.com/office/drawing/2014/main" id="{C5333C3E-F397-4805-9FF7-65982CAA7310}"/>
              </a:ext>
            </a:extLst>
          </p:cNvPr>
          <p:cNvPicPr>
            <a:picLocks noChangeAspect="1"/>
          </p:cNvPicPr>
          <p:nvPr/>
        </p:nvPicPr>
        <p:blipFill rotWithShape="1">
          <a:blip r:embed="rId3"/>
          <a:srcRect r="1" b="3899"/>
          <a:stretch/>
        </p:blipFill>
        <p:spPr>
          <a:xfrm>
            <a:off x="118778" y="326756"/>
            <a:ext cx="11950700" cy="6316662"/>
          </a:xfrm>
          <a:prstGeom prst="rect">
            <a:avLst/>
          </a:prstGeom>
          <a:noFill/>
        </p:spPr>
      </p:pic>
      <p:sp>
        <p:nvSpPr>
          <p:cNvPr id="4" name="Dian numeron paikkamerkki 3" hidden="1">
            <a:extLst>
              <a:ext uri="{FF2B5EF4-FFF2-40B4-BE49-F238E27FC236}">
                <a16:creationId xmlns:a16="http://schemas.microsoft.com/office/drawing/2014/main" id="{16191336-975F-40B2-A7CB-6D1C11BC9E0E}"/>
              </a:ext>
            </a:extLst>
          </p:cNvPr>
          <p:cNvSpPr>
            <a:spLocks noGrp="1"/>
          </p:cNvSpPr>
          <p:nvPr>
            <p:ph type="sldNum" sz="quarter" idx="12"/>
          </p:nvPr>
        </p:nvSpPr>
        <p:spPr/>
        <p:txBody>
          <a:bodyPr/>
          <a:lstStyle/>
          <a:p>
            <a:pPr algn="ctr">
              <a:spcAft>
                <a:spcPts val="600"/>
              </a:spcAft>
            </a:pPr>
            <a:fld id="{3E078C10-ABC5-4EF7-9B5E-599CE2B16BF5}" type="slidenum">
              <a:rPr lang="LID4096" smtClean="0"/>
              <a:pPr algn="ctr">
                <a:spcAft>
                  <a:spcPts val="600"/>
                </a:spcAft>
              </a:pPr>
              <a:t>9</a:t>
            </a:fld>
            <a:endParaRPr lang="LID4096"/>
          </a:p>
        </p:txBody>
      </p:sp>
      <p:sp>
        <p:nvSpPr>
          <p:cNvPr id="2" name="Suorakulmio 1">
            <a:extLst>
              <a:ext uri="{FF2B5EF4-FFF2-40B4-BE49-F238E27FC236}">
                <a16:creationId xmlns:a16="http://schemas.microsoft.com/office/drawing/2014/main" id="{99F97160-FC42-4D59-B3E7-9A419753B0F6}"/>
              </a:ext>
            </a:extLst>
          </p:cNvPr>
          <p:cNvSpPr/>
          <p:nvPr/>
        </p:nvSpPr>
        <p:spPr>
          <a:xfrm>
            <a:off x="3288332" y="2703270"/>
            <a:ext cx="5608812" cy="1444485"/>
          </a:xfrm>
          <a:prstGeom prst="rect">
            <a:avLst/>
          </a:prstGeom>
          <a:solidFill>
            <a:srgbClr val="F46D9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i-FI" dirty="0">
                <a:solidFill>
                  <a:schemeClr val="tx1"/>
                </a:solidFill>
              </a:rPr>
              <a:t>Esimerkkidia: poimi Mille väestölle? -verkkopalvelusta aluetta vastaava kuvakaappaus</a:t>
            </a:r>
          </a:p>
        </p:txBody>
      </p:sp>
      <p:sp>
        <p:nvSpPr>
          <p:cNvPr id="5" name="Tekstiruutu 4">
            <a:extLst>
              <a:ext uri="{FF2B5EF4-FFF2-40B4-BE49-F238E27FC236}">
                <a16:creationId xmlns:a16="http://schemas.microsoft.com/office/drawing/2014/main" id="{B8AB3804-F2E7-49D5-89AC-2E6CB5124BDA}"/>
              </a:ext>
            </a:extLst>
          </p:cNvPr>
          <p:cNvSpPr txBox="1"/>
          <p:nvPr/>
        </p:nvSpPr>
        <p:spPr>
          <a:xfrm>
            <a:off x="-2209" y="-708992"/>
            <a:ext cx="10109199"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3200" dirty="0">
                <a:latin typeface="Arial Black"/>
              </a:rPr>
              <a:t>Väestön ja sen ikäjakauman kehittyminen</a:t>
            </a:r>
          </a:p>
        </p:txBody>
      </p:sp>
    </p:spTree>
    <p:extLst>
      <p:ext uri="{BB962C8B-B14F-4D97-AF65-F5344CB8AC3E}">
        <p14:creationId xmlns:p14="http://schemas.microsoft.com/office/powerpoint/2010/main" val="414747358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ti" ma:contentTypeID="0x010100A80B5BF17A8D484D84C96C364B1AD669" ma:contentTypeVersion="14" ma:contentTypeDescription="Luo uusi asiakirja." ma:contentTypeScope="" ma:versionID="a85a3ae6727df0b5bb3b39574b4f0a65">
  <xsd:schema xmlns:xsd="http://www.w3.org/2001/XMLSchema" xmlns:xs="http://www.w3.org/2001/XMLSchema" xmlns:p="http://schemas.microsoft.com/office/2006/metadata/properties" xmlns:ns2="381ab564-c0b1-4a6c-86d0-39bb246f6e60" xmlns:ns3="07587237-095a-40b1-829b-f95b3976a1ea" targetNamespace="http://schemas.microsoft.com/office/2006/metadata/properties" ma:root="true" ma:fieldsID="d188729c10eff6512188563b4fb268ce" ns2:_="" ns3:_="">
    <xsd:import namespace="381ab564-c0b1-4a6c-86d0-39bb246f6e60"/>
    <xsd:import namespace="07587237-095a-40b1-829b-f95b3976a1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ab564-c0b1-4a6c-86d0-39bb246f6e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587237-095a-40b1-829b-f95b3976a1ea"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336AC2-7474-4499-817B-71F8913815AB}">
  <ds:schemaRefs>
    <ds:schemaRef ds:uri="07587237-095a-40b1-829b-f95b3976a1ea"/>
    <ds:schemaRef ds:uri="381ab564-c0b1-4a6c-86d0-39bb246f6e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A6844A-9147-4ABC-871B-5AB213F0949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3A120C9-F89F-4E75-AD5B-7F6A6EB624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22</Slides>
  <Notes>9</Notes>
  <HiddenSlides>0</HiddenSlides>
  <ScaleCrop>false</ScaleCrop>
  <HeadingPairs>
    <vt:vector size="4" baseType="variant">
      <vt:variant>
        <vt:lpstr>Teema</vt:lpstr>
      </vt:variant>
      <vt:variant>
        <vt:i4>3</vt:i4>
      </vt:variant>
      <vt:variant>
        <vt:lpstr>Dian otsikot</vt:lpstr>
      </vt:variant>
      <vt:variant>
        <vt:i4>22</vt:i4>
      </vt:variant>
    </vt:vector>
  </HeadingPairs>
  <TitlesOfParts>
    <vt:vector size="25" baseType="lpstr">
      <vt:lpstr>Office-teema</vt:lpstr>
      <vt:lpstr>Simple Light</vt:lpstr>
      <vt:lpstr>3_Layoutpohjat</vt:lpstr>
      <vt:lpstr>Intro Liite 2C: Kolmannen tilannekuvafoorumin esityspohja </vt:lpstr>
      <vt:lpstr>PowerPoint-esitys</vt:lpstr>
      <vt:lpstr>Ohjelma  </vt:lpstr>
      <vt:lpstr>Miten jaamme ajatuksiamme Zoomissa?</vt:lpstr>
      <vt:lpstr>Kohti alueen tilannekuvaa</vt:lpstr>
      <vt:lpstr>Väestöselvitys: alueen koulutustaso ja työikäisen väestön liikkuvuus</vt:lpstr>
      <vt:lpstr>PowerPoint-esitys</vt:lpstr>
      <vt:lpstr>PowerPoint-esitys</vt:lpstr>
      <vt:lpstr>PowerPoint-esitys</vt:lpstr>
      <vt:lpstr>PowerPoint-esitys</vt:lpstr>
      <vt:lpstr>Koulutustasoindeksi alueella </vt:lpstr>
      <vt:lpstr>PowerPoint-esitys</vt:lpstr>
      <vt:lpstr>Yritysten toimintaedellytykset –  kohti johtopäätöksiä</vt:lpstr>
      <vt:lpstr>PowerPoint-esitys</vt:lpstr>
      <vt:lpstr>Suunnitteluryhmän koonti (1/x)</vt:lpstr>
      <vt:lpstr>Jaa ajatuksesi Howspacessa!</vt:lpstr>
      <vt:lpstr>PowerPoint-esitys</vt:lpstr>
      <vt:lpstr>Teemakeskustelut tunnistetuista ilmiöistä</vt:lpstr>
      <vt:lpstr>PowerPoint-esitys</vt:lpstr>
      <vt:lpstr>Tilannekuvan muodostamisen prosessi</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Tikkinen Annakaisa</dc:creator>
  <cp:revision>58</cp:revision>
  <dcterms:created xsi:type="dcterms:W3CDTF">2022-03-08T17:55:08Z</dcterms:created>
  <dcterms:modified xsi:type="dcterms:W3CDTF">2022-03-14T12:01:07Z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0x010100A80B5BF17A8D484D84C96C364B1AD669</vt:lpwstr>
  </property>
</Properties>
</file>