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6217" r:id="rId5"/>
    <p:sldMasterId id="2147486192" r:id="rId6"/>
  </p:sldMasterIdLst>
  <p:notesMasterIdLst>
    <p:notesMasterId r:id="rId33"/>
  </p:notesMasterIdLst>
  <p:sldIdLst>
    <p:sldId id="283" r:id="rId7"/>
    <p:sldId id="282" r:id="rId8"/>
    <p:sldId id="281" r:id="rId9"/>
    <p:sldId id="280" r:id="rId10"/>
    <p:sldId id="279" r:id="rId11"/>
    <p:sldId id="278" r:id="rId12"/>
    <p:sldId id="277" r:id="rId13"/>
    <p:sldId id="276" r:id="rId14"/>
    <p:sldId id="275" r:id="rId15"/>
    <p:sldId id="274" r:id="rId16"/>
    <p:sldId id="273" r:id="rId17"/>
    <p:sldId id="272" r:id="rId18"/>
    <p:sldId id="271" r:id="rId19"/>
    <p:sldId id="270" r:id="rId20"/>
    <p:sldId id="269" r:id="rId21"/>
    <p:sldId id="268" r:id="rId22"/>
    <p:sldId id="267" r:id="rId23"/>
    <p:sldId id="266" r:id="rId24"/>
    <p:sldId id="265" r:id="rId25"/>
    <p:sldId id="264" r:id="rId26"/>
    <p:sldId id="263" r:id="rId27"/>
    <p:sldId id="262" r:id="rId28"/>
    <p:sldId id="261" r:id="rId29"/>
    <p:sldId id="260" r:id="rId30"/>
    <p:sldId id="259" r:id="rId31"/>
    <p:sldId id="257" r:id="rId3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A2AA1F-172E-E563-631C-1A3082F0A99C}" v="49" dt="2022-03-09T06:49:50.265"/>
    <p1510:client id="{38DAA120-7C47-0215-FCB8-38A4A87AFAF7}" v="101" dt="2022-03-08T18:21:15.422"/>
    <p1510:client id="{A7E1D6B0-5CA4-5FC5-0968-A1A4E4B852AF}" v="22" dt="2022-03-09T08:05:15.917"/>
    <p1510:client id="{AC578CCF-EDFA-1760-D2AB-647D3458AA0E}" v="1" dt="2022-03-14T11:40:21.096"/>
    <p1510:client id="{B554330C-0071-4E05-A3BA-D94B7798DC6D}" vWet="3" dt="2022-03-08T17:56:04.602"/>
    <p1510:client id="{C3BA0C56-4FCA-69C3-DF90-849CAAF25193}" v="46" dt="2022-03-08T18:05:40.984"/>
    <p1510:client id="{C40FA6CE-DDCE-036B-0F54-71936A79C1B6}" v="4" dt="2022-03-09T09:03:31.278"/>
    <p1510:client id="{D08D6D0A-824E-D397-1703-C9726274E5F3}" v="88" dt="2022-03-09T08:29:44.3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microsoft.com/office/2015/10/relationships/revisionInfo" Target="revisionInfo.xml"/><Relationship Id="rId21" Type="http://schemas.openxmlformats.org/officeDocument/2006/relationships/slide" Target="slides/slide15.xml"/><Relationship Id="rId34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notesMaster" Target="notesMasters/notesMaster1.xml"/><Relationship Id="rId38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viewProps" Target="viewProps.xml"/><Relationship Id="rId8" Type="http://schemas.openxmlformats.org/officeDocument/2006/relationships/slide" Target="slides/slide2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kkinen Annakaisa" userId="S::annakaisa.tikkinen@sitra.fi::9a217b67-0950-484d-b834-42040d18b12e" providerId="AD" clId="Web-{C3BA0C56-4FCA-69C3-DF90-849CAAF25193}"/>
    <pc:docChg chg="addSld delSld modSld">
      <pc:chgData name="Tikkinen Annakaisa" userId="S::annakaisa.tikkinen@sitra.fi::9a217b67-0950-484d-b834-42040d18b12e" providerId="AD" clId="Web-{C3BA0C56-4FCA-69C3-DF90-849CAAF25193}" dt="2022-03-08T18:05:40.984" v="34"/>
      <pc:docMkLst>
        <pc:docMk/>
      </pc:docMkLst>
      <pc:sldChg chg="del">
        <pc:chgData name="Tikkinen Annakaisa" userId="S::annakaisa.tikkinen@sitra.fi::9a217b67-0950-484d-b834-42040d18b12e" providerId="AD" clId="Web-{C3BA0C56-4FCA-69C3-DF90-849CAAF25193}" dt="2022-03-08T17:56:44.125" v="2"/>
        <pc:sldMkLst>
          <pc:docMk/>
          <pc:sldMk cId="2732737389" sldId="256"/>
        </pc:sldMkLst>
      </pc:sldChg>
      <pc:sldChg chg="modSp">
        <pc:chgData name="Tikkinen Annakaisa" userId="S::annakaisa.tikkinen@sitra.fi::9a217b67-0950-484d-b834-42040d18b12e" providerId="AD" clId="Web-{C3BA0C56-4FCA-69C3-DF90-849CAAF25193}" dt="2022-03-08T17:57:01.704" v="5" actId="20577"/>
        <pc:sldMkLst>
          <pc:docMk/>
          <pc:sldMk cId="1157043943" sldId="262"/>
        </pc:sldMkLst>
        <pc:spChg chg="mod ord">
          <ac:chgData name="Tikkinen Annakaisa" userId="S::annakaisa.tikkinen@sitra.fi::9a217b67-0950-484d-b834-42040d18b12e" providerId="AD" clId="Web-{C3BA0C56-4FCA-69C3-DF90-849CAAF25193}" dt="2022-03-08T17:57:01.704" v="5" actId="20577"/>
          <ac:spMkLst>
            <pc:docMk/>
            <pc:sldMk cId="1157043943" sldId="262"/>
            <ac:spMk id="27" creationId="{2473CB60-3888-4755-ADCB-BEEC8EDEE1C6}"/>
          </ac:spMkLst>
        </pc:spChg>
        <pc:spChg chg="mod">
          <ac:chgData name="Tikkinen Annakaisa" userId="S::annakaisa.tikkinen@sitra.fi::9a217b67-0950-484d-b834-42040d18b12e" providerId="AD" clId="Web-{C3BA0C56-4FCA-69C3-DF90-849CAAF25193}" dt="2022-03-08T17:56:38.297" v="1" actId="20577"/>
          <ac:spMkLst>
            <pc:docMk/>
            <pc:sldMk cId="1157043943" sldId="262"/>
            <ac:spMk id="31" creationId="{F9B85872-A56E-47F6-8F15-F59A6CFBA857}"/>
          </ac:spMkLst>
        </pc:spChg>
      </pc:sldChg>
      <pc:sldChg chg="new del">
        <pc:chgData name="Tikkinen Annakaisa" userId="S::annakaisa.tikkinen@sitra.fi::9a217b67-0950-484d-b834-42040d18b12e" providerId="AD" clId="Web-{C3BA0C56-4FCA-69C3-DF90-849CAAF25193}" dt="2022-03-08T17:57:13.017" v="7"/>
        <pc:sldMkLst>
          <pc:docMk/>
          <pc:sldMk cId="463879117" sldId="264"/>
        </pc:sldMkLst>
      </pc:sldChg>
      <pc:sldChg chg="add">
        <pc:chgData name="Tikkinen Annakaisa" userId="S::annakaisa.tikkinen@sitra.fi::9a217b67-0950-484d-b834-42040d18b12e" providerId="AD" clId="Web-{C3BA0C56-4FCA-69C3-DF90-849CAAF25193}" dt="2022-03-08T17:58:23.662" v="10"/>
        <pc:sldMkLst>
          <pc:docMk/>
          <pc:sldMk cId="523806710" sldId="264"/>
        </pc:sldMkLst>
      </pc:sldChg>
      <pc:sldChg chg="new del">
        <pc:chgData name="Tikkinen Annakaisa" userId="S::annakaisa.tikkinen@sitra.fi::9a217b67-0950-484d-b834-42040d18b12e" providerId="AD" clId="Web-{C3BA0C56-4FCA-69C3-DF90-849CAAF25193}" dt="2022-03-08T17:57:26.643" v="9"/>
        <pc:sldMkLst>
          <pc:docMk/>
          <pc:sldMk cId="1675143599" sldId="264"/>
        </pc:sldMkLst>
      </pc:sldChg>
      <pc:sldChg chg="new del">
        <pc:chgData name="Tikkinen Annakaisa" userId="S::annakaisa.tikkinen@sitra.fi::9a217b67-0950-484d-b834-42040d18b12e" providerId="AD" clId="Web-{C3BA0C56-4FCA-69C3-DF90-849CAAF25193}" dt="2022-03-08T17:56:48.766" v="4"/>
        <pc:sldMkLst>
          <pc:docMk/>
          <pc:sldMk cId="1966312993" sldId="264"/>
        </pc:sldMkLst>
      </pc:sldChg>
      <pc:sldChg chg="add">
        <pc:chgData name="Tikkinen Annakaisa" userId="S::annakaisa.tikkinen@sitra.fi::9a217b67-0950-484d-b834-42040d18b12e" providerId="AD" clId="Web-{C3BA0C56-4FCA-69C3-DF90-849CAAF25193}" dt="2022-03-08T17:58:23.740" v="11"/>
        <pc:sldMkLst>
          <pc:docMk/>
          <pc:sldMk cId="4080543462" sldId="265"/>
        </pc:sldMkLst>
      </pc:sldChg>
      <pc:sldChg chg="add">
        <pc:chgData name="Tikkinen Annakaisa" userId="S::annakaisa.tikkinen@sitra.fi::9a217b67-0950-484d-b834-42040d18b12e" providerId="AD" clId="Web-{C3BA0C56-4FCA-69C3-DF90-849CAAF25193}" dt="2022-03-08T17:58:23.834" v="12"/>
        <pc:sldMkLst>
          <pc:docMk/>
          <pc:sldMk cId="1014660320" sldId="266"/>
        </pc:sldMkLst>
      </pc:sldChg>
      <pc:sldChg chg="add">
        <pc:chgData name="Tikkinen Annakaisa" userId="S::annakaisa.tikkinen@sitra.fi::9a217b67-0950-484d-b834-42040d18b12e" providerId="AD" clId="Web-{C3BA0C56-4FCA-69C3-DF90-849CAAF25193}" dt="2022-03-08T17:58:23.943" v="13"/>
        <pc:sldMkLst>
          <pc:docMk/>
          <pc:sldMk cId="3608346712" sldId="267"/>
        </pc:sldMkLst>
      </pc:sldChg>
      <pc:sldChg chg="add">
        <pc:chgData name="Tikkinen Annakaisa" userId="S::annakaisa.tikkinen@sitra.fi::9a217b67-0950-484d-b834-42040d18b12e" providerId="AD" clId="Web-{C3BA0C56-4FCA-69C3-DF90-849CAAF25193}" dt="2022-03-08T17:58:24.021" v="14"/>
        <pc:sldMkLst>
          <pc:docMk/>
          <pc:sldMk cId="2767239069" sldId="268"/>
        </pc:sldMkLst>
      </pc:sldChg>
      <pc:sldChg chg="add">
        <pc:chgData name="Tikkinen Annakaisa" userId="S::annakaisa.tikkinen@sitra.fi::9a217b67-0950-484d-b834-42040d18b12e" providerId="AD" clId="Web-{C3BA0C56-4FCA-69C3-DF90-849CAAF25193}" dt="2022-03-08T18:05:29.280" v="15"/>
        <pc:sldMkLst>
          <pc:docMk/>
          <pc:sldMk cId="2046507443" sldId="269"/>
        </pc:sldMkLst>
      </pc:sldChg>
      <pc:sldChg chg="add">
        <pc:chgData name="Tikkinen Annakaisa" userId="S::annakaisa.tikkinen@sitra.fi::9a217b67-0950-484d-b834-42040d18b12e" providerId="AD" clId="Web-{C3BA0C56-4FCA-69C3-DF90-849CAAF25193}" dt="2022-03-08T18:05:29.483" v="16"/>
        <pc:sldMkLst>
          <pc:docMk/>
          <pc:sldMk cId="621177094" sldId="270"/>
        </pc:sldMkLst>
      </pc:sldChg>
      <pc:sldChg chg="add">
        <pc:chgData name="Tikkinen Annakaisa" userId="S::annakaisa.tikkinen@sitra.fi::9a217b67-0950-484d-b834-42040d18b12e" providerId="AD" clId="Web-{C3BA0C56-4FCA-69C3-DF90-849CAAF25193}" dt="2022-03-08T18:05:29.624" v="17"/>
        <pc:sldMkLst>
          <pc:docMk/>
          <pc:sldMk cId="2774543202" sldId="271"/>
        </pc:sldMkLst>
      </pc:sldChg>
      <pc:sldChg chg="add">
        <pc:chgData name="Tikkinen Annakaisa" userId="S::annakaisa.tikkinen@sitra.fi::9a217b67-0950-484d-b834-42040d18b12e" providerId="AD" clId="Web-{C3BA0C56-4FCA-69C3-DF90-849CAAF25193}" dt="2022-03-08T18:05:29.702" v="18"/>
        <pc:sldMkLst>
          <pc:docMk/>
          <pc:sldMk cId="3686332433" sldId="272"/>
        </pc:sldMkLst>
      </pc:sldChg>
      <pc:sldChg chg="add">
        <pc:chgData name="Tikkinen Annakaisa" userId="S::annakaisa.tikkinen@sitra.fi::9a217b67-0950-484d-b834-42040d18b12e" providerId="AD" clId="Web-{C3BA0C56-4FCA-69C3-DF90-849CAAF25193}" dt="2022-03-08T18:05:29.780" v="19"/>
        <pc:sldMkLst>
          <pc:docMk/>
          <pc:sldMk cId="1265398852" sldId="273"/>
        </pc:sldMkLst>
      </pc:sldChg>
      <pc:sldChg chg="add">
        <pc:chgData name="Tikkinen Annakaisa" userId="S::annakaisa.tikkinen@sitra.fi::9a217b67-0950-484d-b834-42040d18b12e" providerId="AD" clId="Web-{C3BA0C56-4FCA-69C3-DF90-849CAAF25193}" dt="2022-03-08T18:05:29.811" v="20"/>
        <pc:sldMkLst>
          <pc:docMk/>
          <pc:sldMk cId="1248188482" sldId="274"/>
        </pc:sldMkLst>
      </pc:sldChg>
      <pc:sldChg chg="add">
        <pc:chgData name="Tikkinen Annakaisa" userId="S::annakaisa.tikkinen@sitra.fi::9a217b67-0950-484d-b834-42040d18b12e" providerId="AD" clId="Web-{C3BA0C56-4FCA-69C3-DF90-849CAAF25193}" dt="2022-03-08T18:05:29.827" v="21"/>
        <pc:sldMkLst>
          <pc:docMk/>
          <pc:sldMk cId="671927241" sldId="275"/>
        </pc:sldMkLst>
      </pc:sldChg>
      <pc:sldChg chg="add">
        <pc:chgData name="Tikkinen Annakaisa" userId="S::annakaisa.tikkinen@sitra.fi::9a217b67-0950-484d-b834-42040d18b12e" providerId="AD" clId="Web-{C3BA0C56-4FCA-69C3-DF90-849CAAF25193}" dt="2022-03-08T18:05:29.890" v="22"/>
        <pc:sldMkLst>
          <pc:docMk/>
          <pc:sldMk cId="58690287" sldId="276"/>
        </pc:sldMkLst>
      </pc:sldChg>
      <pc:sldChg chg="add">
        <pc:chgData name="Tikkinen Annakaisa" userId="S::annakaisa.tikkinen@sitra.fi::9a217b67-0950-484d-b834-42040d18b12e" providerId="AD" clId="Web-{C3BA0C56-4FCA-69C3-DF90-849CAAF25193}" dt="2022-03-08T18:05:29.968" v="23"/>
        <pc:sldMkLst>
          <pc:docMk/>
          <pc:sldMk cId="3923717123" sldId="277"/>
        </pc:sldMkLst>
      </pc:sldChg>
      <pc:sldChg chg="add">
        <pc:chgData name="Tikkinen Annakaisa" userId="S::annakaisa.tikkinen@sitra.fi::9a217b67-0950-484d-b834-42040d18b12e" providerId="AD" clId="Web-{C3BA0C56-4FCA-69C3-DF90-849CAAF25193}" dt="2022-03-08T18:05:29.999" v="24"/>
        <pc:sldMkLst>
          <pc:docMk/>
          <pc:sldMk cId="772763141" sldId="278"/>
        </pc:sldMkLst>
      </pc:sldChg>
      <pc:sldChg chg="add">
        <pc:chgData name="Tikkinen Annakaisa" userId="S::annakaisa.tikkinen@sitra.fi::9a217b67-0950-484d-b834-42040d18b12e" providerId="AD" clId="Web-{C3BA0C56-4FCA-69C3-DF90-849CAAF25193}" dt="2022-03-08T18:05:30.077" v="25"/>
        <pc:sldMkLst>
          <pc:docMk/>
          <pc:sldMk cId="2013446823" sldId="279"/>
        </pc:sldMkLst>
      </pc:sldChg>
      <pc:sldChg chg="add">
        <pc:chgData name="Tikkinen Annakaisa" userId="S::annakaisa.tikkinen@sitra.fi::9a217b67-0950-484d-b834-42040d18b12e" providerId="AD" clId="Web-{C3BA0C56-4FCA-69C3-DF90-849CAAF25193}" dt="2022-03-08T18:05:30.093" v="26"/>
        <pc:sldMkLst>
          <pc:docMk/>
          <pc:sldMk cId="2244826140" sldId="280"/>
        </pc:sldMkLst>
      </pc:sldChg>
      <pc:sldChg chg="add">
        <pc:chgData name="Tikkinen Annakaisa" userId="S::annakaisa.tikkinen@sitra.fi::9a217b67-0950-484d-b834-42040d18b12e" providerId="AD" clId="Web-{C3BA0C56-4FCA-69C3-DF90-849CAAF25193}" dt="2022-03-08T18:05:30.187" v="27"/>
        <pc:sldMkLst>
          <pc:docMk/>
          <pc:sldMk cId="3886429113" sldId="281"/>
        </pc:sldMkLst>
      </pc:sldChg>
      <pc:sldChg chg="add">
        <pc:chgData name="Tikkinen Annakaisa" userId="S::annakaisa.tikkinen@sitra.fi::9a217b67-0950-484d-b834-42040d18b12e" providerId="AD" clId="Web-{C3BA0C56-4FCA-69C3-DF90-849CAAF25193}" dt="2022-03-08T18:05:30.202" v="28"/>
        <pc:sldMkLst>
          <pc:docMk/>
          <pc:sldMk cId="2074868088" sldId="282"/>
        </pc:sldMkLst>
      </pc:sldChg>
      <pc:sldChg chg="add">
        <pc:chgData name="Tikkinen Annakaisa" userId="S::annakaisa.tikkinen@sitra.fi::9a217b67-0950-484d-b834-42040d18b12e" providerId="AD" clId="Web-{C3BA0C56-4FCA-69C3-DF90-849CAAF25193}" dt="2022-03-08T18:05:30.280" v="29"/>
        <pc:sldMkLst>
          <pc:docMk/>
          <pc:sldMk cId="2446152951" sldId="283"/>
        </pc:sldMkLst>
      </pc:sldChg>
      <pc:sldChg chg="add">
        <pc:chgData name="Tikkinen Annakaisa" userId="S::annakaisa.tikkinen@sitra.fi::9a217b67-0950-484d-b834-42040d18b12e" providerId="AD" clId="Web-{C3BA0C56-4FCA-69C3-DF90-849CAAF25193}" dt="2022-03-08T18:05:30.327" v="30"/>
        <pc:sldMkLst>
          <pc:docMk/>
          <pc:sldMk cId="4165896956" sldId="284"/>
        </pc:sldMkLst>
      </pc:sldChg>
      <pc:sldChg chg="add">
        <pc:chgData name="Tikkinen Annakaisa" userId="S::annakaisa.tikkinen@sitra.fi::9a217b67-0950-484d-b834-42040d18b12e" providerId="AD" clId="Web-{C3BA0C56-4FCA-69C3-DF90-849CAAF25193}" dt="2022-03-08T18:05:30.343" v="31"/>
        <pc:sldMkLst>
          <pc:docMk/>
          <pc:sldMk cId="3962935058" sldId="285"/>
        </pc:sldMkLst>
      </pc:sldChg>
      <pc:sldChg chg="add">
        <pc:chgData name="Tikkinen Annakaisa" userId="S::annakaisa.tikkinen@sitra.fi::9a217b67-0950-484d-b834-42040d18b12e" providerId="AD" clId="Web-{C3BA0C56-4FCA-69C3-DF90-849CAAF25193}" dt="2022-03-08T18:05:30.405" v="32"/>
        <pc:sldMkLst>
          <pc:docMk/>
          <pc:sldMk cId="746939164" sldId="286"/>
        </pc:sldMkLst>
      </pc:sldChg>
      <pc:sldChg chg="new del">
        <pc:chgData name="Tikkinen Annakaisa" userId="S::annakaisa.tikkinen@sitra.fi::9a217b67-0950-484d-b834-42040d18b12e" providerId="AD" clId="Web-{C3BA0C56-4FCA-69C3-DF90-849CAAF25193}" dt="2022-03-08T18:05:40.984" v="34"/>
        <pc:sldMkLst>
          <pc:docMk/>
          <pc:sldMk cId="3865384273" sldId="287"/>
        </pc:sldMkLst>
      </pc:sldChg>
    </pc:docChg>
  </pc:docChgLst>
  <pc:docChgLst>
    <pc:chgData name="Tikkinen Annakaisa" userId="S::annakaisa.tikkinen@sitra.fi::9a217b67-0950-484d-b834-42040d18b12e" providerId="AD" clId="Web-{D08D6D0A-824E-D397-1703-C9726274E5F3}"/>
    <pc:docChg chg="addSld delSld">
      <pc:chgData name="Tikkinen Annakaisa" userId="S::annakaisa.tikkinen@sitra.fi::9a217b67-0950-484d-b834-42040d18b12e" providerId="AD" clId="Web-{D08D6D0A-824E-D397-1703-C9726274E5F3}" dt="2022-03-09T08:29:44.311" v="56"/>
      <pc:docMkLst>
        <pc:docMk/>
      </pc:docMkLst>
      <pc:sldChg chg="del">
        <pc:chgData name="Tikkinen Annakaisa" userId="S::annakaisa.tikkinen@sitra.fi::9a217b67-0950-484d-b834-42040d18b12e" providerId="AD" clId="Web-{D08D6D0A-824E-D397-1703-C9726274E5F3}" dt="2022-03-09T08:29:36.483" v="54"/>
        <pc:sldMkLst>
          <pc:docMk/>
          <pc:sldMk cId="2786564136" sldId="256"/>
        </pc:sldMkLst>
      </pc:sldChg>
      <pc:sldChg chg="add del">
        <pc:chgData name="Tikkinen Annakaisa" userId="S::annakaisa.tikkinen@sitra.fi::9a217b67-0950-484d-b834-42040d18b12e" providerId="AD" clId="Web-{D08D6D0A-824E-D397-1703-C9726274E5F3}" dt="2022-03-09T08:29:20.654" v="53"/>
        <pc:sldMkLst>
          <pc:docMk/>
          <pc:sldMk cId="304515893" sldId="257"/>
        </pc:sldMkLst>
      </pc:sldChg>
      <pc:sldChg chg="add del">
        <pc:chgData name="Tikkinen Annakaisa" userId="S::annakaisa.tikkinen@sitra.fi::9a217b67-0950-484d-b834-42040d18b12e" providerId="AD" clId="Web-{D08D6D0A-824E-D397-1703-C9726274E5F3}" dt="2022-03-09T08:29:20.576" v="52"/>
        <pc:sldMkLst>
          <pc:docMk/>
          <pc:sldMk cId="2451804786" sldId="258"/>
        </pc:sldMkLst>
      </pc:sldChg>
      <pc:sldChg chg="add del">
        <pc:chgData name="Tikkinen Annakaisa" userId="S::annakaisa.tikkinen@sitra.fi::9a217b67-0950-484d-b834-42040d18b12e" providerId="AD" clId="Web-{D08D6D0A-824E-D397-1703-C9726274E5F3}" dt="2022-03-09T08:29:20.545" v="51"/>
        <pc:sldMkLst>
          <pc:docMk/>
          <pc:sldMk cId="2332637411" sldId="259"/>
        </pc:sldMkLst>
      </pc:sldChg>
      <pc:sldChg chg="add del">
        <pc:chgData name="Tikkinen Annakaisa" userId="S::annakaisa.tikkinen@sitra.fi::9a217b67-0950-484d-b834-42040d18b12e" providerId="AD" clId="Web-{D08D6D0A-824E-D397-1703-C9726274E5F3}" dt="2022-03-09T08:29:20.482" v="50"/>
        <pc:sldMkLst>
          <pc:docMk/>
          <pc:sldMk cId="2016535821" sldId="260"/>
        </pc:sldMkLst>
      </pc:sldChg>
      <pc:sldChg chg="add del">
        <pc:chgData name="Tikkinen Annakaisa" userId="S::annakaisa.tikkinen@sitra.fi::9a217b67-0950-484d-b834-42040d18b12e" providerId="AD" clId="Web-{D08D6D0A-824E-D397-1703-C9726274E5F3}" dt="2022-03-09T08:29:20.435" v="49"/>
        <pc:sldMkLst>
          <pc:docMk/>
          <pc:sldMk cId="4184505354" sldId="261"/>
        </pc:sldMkLst>
      </pc:sldChg>
      <pc:sldChg chg="add del">
        <pc:chgData name="Tikkinen Annakaisa" userId="S::annakaisa.tikkinen@sitra.fi::9a217b67-0950-484d-b834-42040d18b12e" providerId="AD" clId="Web-{D08D6D0A-824E-D397-1703-C9726274E5F3}" dt="2022-03-09T08:29:20.404" v="48"/>
        <pc:sldMkLst>
          <pc:docMk/>
          <pc:sldMk cId="2909313031" sldId="262"/>
        </pc:sldMkLst>
      </pc:sldChg>
      <pc:sldChg chg="add del">
        <pc:chgData name="Tikkinen Annakaisa" userId="S::annakaisa.tikkinen@sitra.fi::9a217b67-0950-484d-b834-42040d18b12e" providerId="AD" clId="Web-{D08D6D0A-824E-D397-1703-C9726274E5F3}" dt="2022-03-09T08:29:20.357" v="47"/>
        <pc:sldMkLst>
          <pc:docMk/>
          <pc:sldMk cId="1393427156" sldId="263"/>
        </pc:sldMkLst>
      </pc:sldChg>
      <pc:sldChg chg="add del">
        <pc:chgData name="Tikkinen Annakaisa" userId="S::annakaisa.tikkinen@sitra.fi::9a217b67-0950-484d-b834-42040d18b12e" providerId="AD" clId="Web-{D08D6D0A-824E-D397-1703-C9726274E5F3}" dt="2022-03-09T08:29:20.326" v="46"/>
        <pc:sldMkLst>
          <pc:docMk/>
          <pc:sldMk cId="1097563590" sldId="264"/>
        </pc:sldMkLst>
      </pc:sldChg>
      <pc:sldChg chg="add del">
        <pc:chgData name="Tikkinen Annakaisa" userId="S::annakaisa.tikkinen@sitra.fi::9a217b67-0950-484d-b834-42040d18b12e" providerId="AD" clId="Web-{D08D6D0A-824E-D397-1703-C9726274E5F3}" dt="2022-03-09T08:29:20.279" v="45"/>
        <pc:sldMkLst>
          <pc:docMk/>
          <pc:sldMk cId="3104997018" sldId="265"/>
        </pc:sldMkLst>
      </pc:sldChg>
      <pc:sldChg chg="add del">
        <pc:chgData name="Tikkinen Annakaisa" userId="S::annakaisa.tikkinen@sitra.fi::9a217b67-0950-484d-b834-42040d18b12e" providerId="AD" clId="Web-{D08D6D0A-824E-D397-1703-C9726274E5F3}" dt="2022-03-09T08:29:20.263" v="44"/>
        <pc:sldMkLst>
          <pc:docMk/>
          <pc:sldMk cId="3939381690" sldId="266"/>
        </pc:sldMkLst>
      </pc:sldChg>
      <pc:sldChg chg="add del">
        <pc:chgData name="Tikkinen Annakaisa" userId="S::annakaisa.tikkinen@sitra.fi::9a217b67-0950-484d-b834-42040d18b12e" providerId="AD" clId="Web-{D08D6D0A-824E-D397-1703-C9726274E5F3}" dt="2022-03-09T08:29:20.170" v="43"/>
        <pc:sldMkLst>
          <pc:docMk/>
          <pc:sldMk cId="2269969836" sldId="267"/>
        </pc:sldMkLst>
      </pc:sldChg>
      <pc:sldChg chg="add del">
        <pc:chgData name="Tikkinen Annakaisa" userId="S::annakaisa.tikkinen@sitra.fi::9a217b67-0950-484d-b834-42040d18b12e" providerId="AD" clId="Web-{D08D6D0A-824E-D397-1703-C9726274E5F3}" dt="2022-03-09T08:29:20.138" v="42"/>
        <pc:sldMkLst>
          <pc:docMk/>
          <pc:sldMk cId="3260980565" sldId="268"/>
        </pc:sldMkLst>
      </pc:sldChg>
      <pc:sldChg chg="add del">
        <pc:chgData name="Tikkinen Annakaisa" userId="S::annakaisa.tikkinen@sitra.fi::9a217b67-0950-484d-b834-42040d18b12e" providerId="AD" clId="Web-{D08D6D0A-824E-D397-1703-C9726274E5F3}" dt="2022-03-09T08:29:20.107" v="41"/>
        <pc:sldMkLst>
          <pc:docMk/>
          <pc:sldMk cId="2581777501" sldId="269"/>
        </pc:sldMkLst>
      </pc:sldChg>
      <pc:sldChg chg="add del">
        <pc:chgData name="Tikkinen Annakaisa" userId="S::annakaisa.tikkinen@sitra.fi::9a217b67-0950-484d-b834-42040d18b12e" providerId="AD" clId="Web-{D08D6D0A-824E-D397-1703-C9726274E5F3}" dt="2022-03-09T08:29:20.060" v="40"/>
        <pc:sldMkLst>
          <pc:docMk/>
          <pc:sldMk cId="32834706" sldId="270"/>
        </pc:sldMkLst>
      </pc:sldChg>
      <pc:sldChg chg="add del">
        <pc:chgData name="Tikkinen Annakaisa" userId="S::annakaisa.tikkinen@sitra.fi::9a217b67-0950-484d-b834-42040d18b12e" providerId="AD" clId="Web-{D08D6D0A-824E-D397-1703-C9726274E5F3}" dt="2022-03-09T08:29:19.904" v="39"/>
        <pc:sldMkLst>
          <pc:docMk/>
          <pc:sldMk cId="251352588" sldId="271"/>
        </pc:sldMkLst>
      </pc:sldChg>
      <pc:sldChg chg="add del">
        <pc:chgData name="Tikkinen Annakaisa" userId="S::annakaisa.tikkinen@sitra.fi::9a217b67-0950-484d-b834-42040d18b12e" providerId="AD" clId="Web-{D08D6D0A-824E-D397-1703-C9726274E5F3}" dt="2022-03-09T08:29:19.170" v="38"/>
        <pc:sldMkLst>
          <pc:docMk/>
          <pc:sldMk cId="1984903181" sldId="272"/>
        </pc:sldMkLst>
      </pc:sldChg>
      <pc:sldChg chg="add del">
        <pc:chgData name="Tikkinen Annakaisa" userId="S::annakaisa.tikkinen@sitra.fi::9a217b67-0950-484d-b834-42040d18b12e" providerId="AD" clId="Web-{D08D6D0A-824E-D397-1703-C9726274E5F3}" dt="2022-03-09T08:29:19.076" v="37"/>
        <pc:sldMkLst>
          <pc:docMk/>
          <pc:sldMk cId="2178749585" sldId="273"/>
        </pc:sldMkLst>
      </pc:sldChg>
      <pc:sldChg chg="add del">
        <pc:chgData name="Tikkinen Annakaisa" userId="S::annakaisa.tikkinen@sitra.fi::9a217b67-0950-484d-b834-42040d18b12e" providerId="AD" clId="Web-{D08D6D0A-824E-D397-1703-C9726274E5F3}" dt="2022-03-09T08:29:19.060" v="36"/>
        <pc:sldMkLst>
          <pc:docMk/>
          <pc:sldMk cId="2363330943" sldId="274"/>
        </pc:sldMkLst>
      </pc:sldChg>
      <pc:sldChg chg="add del">
        <pc:chgData name="Tikkinen Annakaisa" userId="S::annakaisa.tikkinen@sitra.fi::9a217b67-0950-484d-b834-42040d18b12e" providerId="AD" clId="Web-{D08D6D0A-824E-D397-1703-C9726274E5F3}" dt="2022-03-09T08:29:19.029" v="35"/>
        <pc:sldMkLst>
          <pc:docMk/>
          <pc:sldMk cId="3829694850" sldId="275"/>
        </pc:sldMkLst>
      </pc:sldChg>
      <pc:sldChg chg="add del">
        <pc:chgData name="Tikkinen Annakaisa" userId="S::annakaisa.tikkinen@sitra.fi::9a217b67-0950-484d-b834-42040d18b12e" providerId="AD" clId="Web-{D08D6D0A-824E-D397-1703-C9726274E5F3}" dt="2022-03-09T08:29:19.013" v="34"/>
        <pc:sldMkLst>
          <pc:docMk/>
          <pc:sldMk cId="2628321568" sldId="276"/>
        </pc:sldMkLst>
      </pc:sldChg>
      <pc:sldChg chg="add del">
        <pc:chgData name="Tikkinen Annakaisa" userId="S::annakaisa.tikkinen@sitra.fi::9a217b67-0950-484d-b834-42040d18b12e" providerId="AD" clId="Web-{D08D6D0A-824E-D397-1703-C9726274E5F3}" dt="2022-03-09T08:29:19.013" v="33"/>
        <pc:sldMkLst>
          <pc:docMk/>
          <pc:sldMk cId="495086609" sldId="277"/>
        </pc:sldMkLst>
      </pc:sldChg>
      <pc:sldChg chg="add del">
        <pc:chgData name="Tikkinen Annakaisa" userId="S::annakaisa.tikkinen@sitra.fi::9a217b67-0950-484d-b834-42040d18b12e" providerId="AD" clId="Web-{D08D6D0A-824E-D397-1703-C9726274E5F3}" dt="2022-03-09T08:29:18.998" v="32"/>
        <pc:sldMkLst>
          <pc:docMk/>
          <pc:sldMk cId="1367913206" sldId="278"/>
        </pc:sldMkLst>
      </pc:sldChg>
      <pc:sldChg chg="add del">
        <pc:chgData name="Tikkinen Annakaisa" userId="S::annakaisa.tikkinen@sitra.fi::9a217b67-0950-484d-b834-42040d18b12e" providerId="AD" clId="Web-{D08D6D0A-824E-D397-1703-C9726274E5F3}" dt="2022-03-09T08:29:18.982" v="31"/>
        <pc:sldMkLst>
          <pc:docMk/>
          <pc:sldMk cId="2063047042" sldId="279"/>
        </pc:sldMkLst>
      </pc:sldChg>
      <pc:sldChg chg="add del">
        <pc:chgData name="Tikkinen Annakaisa" userId="S::annakaisa.tikkinen@sitra.fi::9a217b67-0950-484d-b834-42040d18b12e" providerId="AD" clId="Web-{D08D6D0A-824E-D397-1703-C9726274E5F3}" dt="2022-03-09T08:29:18.966" v="30"/>
        <pc:sldMkLst>
          <pc:docMk/>
          <pc:sldMk cId="438055668" sldId="280"/>
        </pc:sldMkLst>
      </pc:sldChg>
      <pc:sldChg chg="add del">
        <pc:chgData name="Tikkinen Annakaisa" userId="S::annakaisa.tikkinen@sitra.fi::9a217b67-0950-484d-b834-42040d18b12e" providerId="AD" clId="Web-{D08D6D0A-824E-D397-1703-C9726274E5F3}" dt="2022-03-09T08:29:18.951" v="29"/>
        <pc:sldMkLst>
          <pc:docMk/>
          <pc:sldMk cId="3452298099" sldId="281"/>
        </pc:sldMkLst>
      </pc:sldChg>
      <pc:sldChg chg="add del">
        <pc:chgData name="Tikkinen Annakaisa" userId="S::annakaisa.tikkinen@sitra.fi::9a217b67-0950-484d-b834-42040d18b12e" providerId="AD" clId="Web-{D08D6D0A-824E-D397-1703-C9726274E5F3}" dt="2022-03-09T08:29:18.920" v="28"/>
        <pc:sldMkLst>
          <pc:docMk/>
          <pc:sldMk cId="1182922896" sldId="282"/>
        </pc:sldMkLst>
      </pc:sldChg>
      <pc:sldChg chg="add del">
        <pc:chgData name="Tikkinen Annakaisa" userId="S::annakaisa.tikkinen@sitra.fi::9a217b67-0950-484d-b834-42040d18b12e" providerId="AD" clId="Web-{D08D6D0A-824E-D397-1703-C9726274E5F3}" dt="2022-03-09T08:29:18.888" v="27"/>
        <pc:sldMkLst>
          <pc:docMk/>
          <pc:sldMk cId="163413868" sldId="283"/>
        </pc:sldMkLst>
      </pc:sldChg>
      <pc:sldChg chg="new del">
        <pc:chgData name="Tikkinen Annakaisa" userId="S::annakaisa.tikkinen@sitra.fi::9a217b67-0950-484d-b834-42040d18b12e" providerId="AD" clId="Web-{D08D6D0A-824E-D397-1703-C9726274E5F3}" dt="2022-03-09T08:29:44.311" v="56"/>
        <pc:sldMkLst>
          <pc:docMk/>
          <pc:sldMk cId="1023215620" sldId="284"/>
        </pc:sldMkLst>
      </pc:sldChg>
    </pc:docChg>
  </pc:docChgLst>
  <pc:docChgLst>
    <pc:chgData clId="Web-{D08D6D0A-824E-D397-1703-C9726274E5F3}"/>
    <pc:docChg chg="addSld">
      <pc:chgData name="" userId="" providerId="" clId="Web-{D08D6D0A-824E-D397-1703-C9726274E5F3}" dt="2022-03-09T08:29:10.076" v="27"/>
      <pc:docMkLst>
        <pc:docMk/>
      </pc:docMkLst>
      <pc:sldChg chg="new">
        <pc:chgData name="" userId="" providerId="" clId="Web-{D08D6D0A-824E-D397-1703-C9726274E5F3}" dt="2022-03-09T08:29:05.716" v="0"/>
        <pc:sldMkLst>
          <pc:docMk/>
          <pc:sldMk cId="2786564136" sldId="256"/>
        </pc:sldMkLst>
      </pc:sldChg>
      <pc:sldChg chg="add">
        <pc:chgData name="" userId="" providerId="" clId="Web-{D08D6D0A-824E-D397-1703-C9726274E5F3}" dt="2022-03-09T08:29:08.622" v="1"/>
        <pc:sldMkLst>
          <pc:docMk/>
          <pc:sldMk cId="304515893" sldId="257"/>
        </pc:sldMkLst>
      </pc:sldChg>
      <pc:sldChg chg="add">
        <pc:chgData name="" userId="" providerId="" clId="Web-{D08D6D0A-824E-D397-1703-C9726274E5F3}" dt="2022-03-09T08:29:08.716" v="2"/>
        <pc:sldMkLst>
          <pc:docMk/>
          <pc:sldMk cId="2451804786" sldId="258"/>
        </pc:sldMkLst>
      </pc:sldChg>
      <pc:sldChg chg="add">
        <pc:chgData name="" userId="" providerId="" clId="Web-{D08D6D0A-824E-D397-1703-C9726274E5F3}" dt="2022-03-09T08:29:08.763" v="3"/>
        <pc:sldMkLst>
          <pc:docMk/>
          <pc:sldMk cId="2332637411" sldId="259"/>
        </pc:sldMkLst>
      </pc:sldChg>
      <pc:sldChg chg="add">
        <pc:chgData name="" userId="" providerId="" clId="Web-{D08D6D0A-824E-D397-1703-C9726274E5F3}" dt="2022-03-09T08:29:08.872" v="4"/>
        <pc:sldMkLst>
          <pc:docMk/>
          <pc:sldMk cId="2016535821" sldId="260"/>
        </pc:sldMkLst>
      </pc:sldChg>
      <pc:sldChg chg="add">
        <pc:chgData name="" userId="" providerId="" clId="Web-{D08D6D0A-824E-D397-1703-C9726274E5F3}" dt="2022-03-09T08:29:08.919" v="5"/>
        <pc:sldMkLst>
          <pc:docMk/>
          <pc:sldMk cId="4184505354" sldId="261"/>
        </pc:sldMkLst>
      </pc:sldChg>
      <pc:sldChg chg="add">
        <pc:chgData name="" userId="" providerId="" clId="Web-{D08D6D0A-824E-D397-1703-C9726274E5F3}" dt="2022-03-09T08:29:08.966" v="6"/>
        <pc:sldMkLst>
          <pc:docMk/>
          <pc:sldMk cId="2909313031" sldId="262"/>
        </pc:sldMkLst>
      </pc:sldChg>
      <pc:sldChg chg="add">
        <pc:chgData name="" userId="" providerId="" clId="Web-{D08D6D0A-824E-D397-1703-C9726274E5F3}" dt="2022-03-09T08:29:09.013" v="7"/>
        <pc:sldMkLst>
          <pc:docMk/>
          <pc:sldMk cId="1393427156" sldId="263"/>
        </pc:sldMkLst>
      </pc:sldChg>
      <pc:sldChg chg="add">
        <pc:chgData name="" userId="" providerId="" clId="Web-{D08D6D0A-824E-D397-1703-C9726274E5F3}" dt="2022-03-09T08:29:09.044" v="8"/>
        <pc:sldMkLst>
          <pc:docMk/>
          <pc:sldMk cId="1097563590" sldId="264"/>
        </pc:sldMkLst>
      </pc:sldChg>
      <pc:sldChg chg="add">
        <pc:chgData name="" userId="" providerId="" clId="Web-{D08D6D0A-824E-D397-1703-C9726274E5F3}" dt="2022-03-09T08:29:09.091" v="9"/>
        <pc:sldMkLst>
          <pc:docMk/>
          <pc:sldMk cId="3104997018" sldId="265"/>
        </pc:sldMkLst>
      </pc:sldChg>
      <pc:sldChg chg="add">
        <pc:chgData name="" userId="" providerId="" clId="Web-{D08D6D0A-824E-D397-1703-C9726274E5F3}" dt="2022-03-09T08:29:09.122" v="10"/>
        <pc:sldMkLst>
          <pc:docMk/>
          <pc:sldMk cId="3939381690" sldId="266"/>
        </pc:sldMkLst>
      </pc:sldChg>
      <pc:sldChg chg="add">
        <pc:chgData name="" userId="" providerId="" clId="Web-{D08D6D0A-824E-D397-1703-C9726274E5F3}" dt="2022-03-09T08:29:09.201" v="11"/>
        <pc:sldMkLst>
          <pc:docMk/>
          <pc:sldMk cId="2269969836" sldId="267"/>
        </pc:sldMkLst>
      </pc:sldChg>
      <pc:sldChg chg="add">
        <pc:chgData name="" userId="" providerId="" clId="Web-{D08D6D0A-824E-D397-1703-C9726274E5F3}" dt="2022-03-09T08:29:09.247" v="12"/>
        <pc:sldMkLst>
          <pc:docMk/>
          <pc:sldMk cId="3260980565" sldId="268"/>
        </pc:sldMkLst>
      </pc:sldChg>
      <pc:sldChg chg="add">
        <pc:chgData name="" userId="" providerId="" clId="Web-{D08D6D0A-824E-D397-1703-C9726274E5F3}" dt="2022-03-09T08:29:09.279" v="13"/>
        <pc:sldMkLst>
          <pc:docMk/>
          <pc:sldMk cId="2581777501" sldId="269"/>
        </pc:sldMkLst>
      </pc:sldChg>
      <pc:sldChg chg="add">
        <pc:chgData name="" userId="" providerId="" clId="Web-{D08D6D0A-824E-D397-1703-C9726274E5F3}" dt="2022-03-09T08:29:09.341" v="14"/>
        <pc:sldMkLst>
          <pc:docMk/>
          <pc:sldMk cId="32834706" sldId="270"/>
        </pc:sldMkLst>
      </pc:sldChg>
      <pc:sldChg chg="add">
        <pc:chgData name="" userId="" providerId="" clId="Web-{D08D6D0A-824E-D397-1703-C9726274E5F3}" dt="2022-03-09T08:29:09.529" v="15"/>
        <pc:sldMkLst>
          <pc:docMk/>
          <pc:sldMk cId="251352588" sldId="271"/>
        </pc:sldMkLst>
      </pc:sldChg>
      <pc:sldChg chg="add">
        <pc:chgData name="" userId="" providerId="" clId="Web-{D08D6D0A-824E-D397-1703-C9726274E5F3}" dt="2022-03-09T08:29:09.716" v="16"/>
        <pc:sldMkLst>
          <pc:docMk/>
          <pc:sldMk cId="1984903181" sldId="272"/>
        </pc:sldMkLst>
      </pc:sldChg>
      <pc:sldChg chg="add">
        <pc:chgData name="" userId="" providerId="" clId="Web-{D08D6D0A-824E-D397-1703-C9726274E5F3}" dt="2022-03-09T08:29:09.779" v="17"/>
        <pc:sldMkLst>
          <pc:docMk/>
          <pc:sldMk cId="2178749585" sldId="273"/>
        </pc:sldMkLst>
      </pc:sldChg>
      <pc:sldChg chg="add">
        <pc:chgData name="" userId="" providerId="" clId="Web-{D08D6D0A-824E-D397-1703-C9726274E5F3}" dt="2022-03-09T08:29:09.794" v="18"/>
        <pc:sldMkLst>
          <pc:docMk/>
          <pc:sldMk cId="2363330943" sldId="274"/>
        </pc:sldMkLst>
      </pc:sldChg>
      <pc:sldChg chg="add">
        <pc:chgData name="" userId="" providerId="" clId="Web-{D08D6D0A-824E-D397-1703-C9726274E5F3}" dt="2022-03-09T08:29:09.841" v="19"/>
        <pc:sldMkLst>
          <pc:docMk/>
          <pc:sldMk cId="3829694850" sldId="275"/>
        </pc:sldMkLst>
      </pc:sldChg>
      <pc:sldChg chg="add">
        <pc:chgData name="" userId="" providerId="" clId="Web-{D08D6D0A-824E-D397-1703-C9726274E5F3}" dt="2022-03-09T08:29:09.872" v="20"/>
        <pc:sldMkLst>
          <pc:docMk/>
          <pc:sldMk cId="2628321568" sldId="276"/>
        </pc:sldMkLst>
      </pc:sldChg>
      <pc:sldChg chg="add">
        <pc:chgData name="" userId="" providerId="" clId="Web-{D08D6D0A-824E-D397-1703-C9726274E5F3}" dt="2022-03-09T08:29:09.904" v="21"/>
        <pc:sldMkLst>
          <pc:docMk/>
          <pc:sldMk cId="495086609" sldId="277"/>
        </pc:sldMkLst>
      </pc:sldChg>
      <pc:sldChg chg="add">
        <pc:chgData name="" userId="" providerId="" clId="Web-{D08D6D0A-824E-D397-1703-C9726274E5F3}" dt="2022-03-09T08:29:09.919" v="22"/>
        <pc:sldMkLst>
          <pc:docMk/>
          <pc:sldMk cId="1367913206" sldId="278"/>
        </pc:sldMkLst>
      </pc:sldChg>
      <pc:sldChg chg="add">
        <pc:chgData name="" userId="" providerId="" clId="Web-{D08D6D0A-824E-D397-1703-C9726274E5F3}" dt="2022-03-09T08:29:09.935" v="23"/>
        <pc:sldMkLst>
          <pc:docMk/>
          <pc:sldMk cId="2063047042" sldId="279"/>
        </pc:sldMkLst>
      </pc:sldChg>
      <pc:sldChg chg="add">
        <pc:chgData name="" userId="" providerId="" clId="Web-{D08D6D0A-824E-D397-1703-C9726274E5F3}" dt="2022-03-09T08:29:09.966" v="24"/>
        <pc:sldMkLst>
          <pc:docMk/>
          <pc:sldMk cId="438055668" sldId="280"/>
        </pc:sldMkLst>
      </pc:sldChg>
      <pc:sldChg chg="add">
        <pc:chgData name="" userId="" providerId="" clId="Web-{D08D6D0A-824E-D397-1703-C9726274E5F3}" dt="2022-03-09T08:29:09.997" v="25"/>
        <pc:sldMkLst>
          <pc:docMk/>
          <pc:sldMk cId="3452298099" sldId="281"/>
        </pc:sldMkLst>
      </pc:sldChg>
      <pc:sldChg chg="add">
        <pc:chgData name="" userId="" providerId="" clId="Web-{D08D6D0A-824E-D397-1703-C9726274E5F3}" dt="2022-03-09T08:29:10.029" v="26"/>
        <pc:sldMkLst>
          <pc:docMk/>
          <pc:sldMk cId="1182922896" sldId="282"/>
        </pc:sldMkLst>
      </pc:sldChg>
      <pc:sldChg chg="add">
        <pc:chgData name="" userId="" providerId="" clId="Web-{D08D6D0A-824E-D397-1703-C9726274E5F3}" dt="2022-03-09T08:29:10.076" v="27"/>
        <pc:sldMkLst>
          <pc:docMk/>
          <pc:sldMk cId="163413868" sldId="283"/>
        </pc:sldMkLst>
      </pc:sldChg>
    </pc:docChg>
  </pc:docChgLst>
  <pc:docChgLst>
    <pc:chgData name="Tikkinen Annakaisa" userId="S::annakaisa.tikkinen@sitra.fi::9a217b67-0950-484d-b834-42040d18b12e" providerId="AD" clId="Web-{06A2AA1F-172E-E563-631C-1A3082F0A99C}"/>
    <pc:docChg chg="addSld delSld">
      <pc:chgData name="Tikkinen Annakaisa" userId="S::annakaisa.tikkinen@sitra.fi::9a217b67-0950-484d-b834-42040d18b12e" providerId="AD" clId="Web-{06A2AA1F-172E-E563-631C-1A3082F0A99C}" dt="2022-03-09T06:49:50.265" v="48"/>
      <pc:docMkLst>
        <pc:docMk/>
      </pc:docMkLst>
      <pc:sldChg chg="add">
        <pc:chgData name="Tikkinen Annakaisa" userId="S::annakaisa.tikkinen@sitra.fi::9a217b67-0950-484d-b834-42040d18b12e" providerId="AD" clId="Web-{06A2AA1F-172E-E563-631C-1A3082F0A99C}" dt="2022-03-09T06:48:54.653" v="25"/>
        <pc:sldMkLst>
          <pc:docMk/>
          <pc:sldMk cId="2295848778" sldId="256"/>
        </pc:sldMkLst>
      </pc:sldChg>
      <pc:sldChg chg="add">
        <pc:chgData name="Tikkinen Annakaisa" userId="S::annakaisa.tikkinen@sitra.fi::9a217b67-0950-484d-b834-42040d18b12e" providerId="AD" clId="Web-{06A2AA1F-172E-E563-631C-1A3082F0A99C}" dt="2022-03-09T06:48:54.747" v="26"/>
        <pc:sldMkLst>
          <pc:docMk/>
          <pc:sldMk cId="54271848" sldId="257"/>
        </pc:sldMkLst>
      </pc:sldChg>
      <pc:sldChg chg="add">
        <pc:chgData name="Tikkinen Annakaisa" userId="S::annakaisa.tikkinen@sitra.fi::9a217b67-0950-484d-b834-42040d18b12e" providerId="AD" clId="Web-{06A2AA1F-172E-E563-631C-1A3082F0A99C}" dt="2022-03-09T06:48:54.887" v="27"/>
        <pc:sldMkLst>
          <pc:docMk/>
          <pc:sldMk cId="2492579030" sldId="258"/>
        </pc:sldMkLst>
      </pc:sldChg>
      <pc:sldChg chg="add">
        <pc:chgData name="Tikkinen Annakaisa" userId="S::annakaisa.tikkinen@sitra.fi::9a217b67-0950-484d-b834-42040d18b12e" providerId="AD" clId="Web-{06A2AA1F-172E-E563-631C-1A3082F0A99C}" dt="2022-03-09T06:48:54.919" v="28"/>
        <pc:sldMkLst>
          <pc:docMk/>
          <pc:sldMk cId="3717034189" sldId="259"/>
        </pc:sldMkLst>
      </pc:sldChg>
      <pc:sldChg chg="add">
        <pc:chgData name="Tikkinen Annakaisa" userId="S::annakaisa.tikkinen@sitra.fi::9a217b67-0950-484d-b834-42040d18b12e" providerId="AD" clId="Web-{06A2AA1F-172E-E563-631C-1A3082F0A99C}" dt="2022-03-09T06:48:54.981" v="29"/>
        <pc:sldMkLst>
          <pc:docMk/>
          <pc:sldMk cId="2624600223" sldId="260"/>
        </pc:sldMkLst>
      </pc:sldChg>
      <pc:sldChg chg="add">
        <pc:chgData name="Tikkinen Annakaisa" userId="S::annakaisa.tikkinen@sitra.fi::9a217b67-0950-484d-b834-42040d18b12e" providerId="AD" clId="Web-{06A2AA1F-172E-E563-631C-1A3082F0A99C}" dt="2022-03-09T06:48:54.997" v="30"/>
        <pc:sldMkLst>
          <pc:docMk/>
          <pc:sldMk cId="4294520741" sldId="261"/>
        </pc:sldMkLst>
      </pc:sldChg>
      <pc:sldChg chg="add">
        <pc:chgData name="Tikkinen Annakaisa" userId="S::annakaisa.tikkinen@sitra.fi::9a217b67-0950-484d-b834-42040d18b12e" providerId="AD" clId="Web-{06A2AA1F-172E-E563-631C-1A3082F0A99C}" dt="2022-03-09T06:48:55.059" v="31"/>
        <pc:sldMkLst>
          <pc:docMk/>
          <pc:sldMk cId="3072267830" sldId="262"/>
        </pc:sldMkLst>
      </pc:sldChg>
      <pc:sldChg chg="add">
        <pc:chgData name="Tikkinen Annakaisa" userId="S::annakaisa.tikkinen@sitra.fi::9a217b67-0950-484d-b834-42040d18b12e" providerId="AD" clId="Web-{06A2AA1F-172E-E563-631C-1A3082F0A99C}" dt="2022-03-09T06:48:55.090" v="32"/>
        <pc:sldMkLst>
          <pc:docMk/>
          <pc:sldMk cId="2301389991" sldId="263"/>
        </pc:sldMkLst>
      </pc:sldChg>
      <pc:sldChg chg="add">
        <pc:chgData name="Tikkinen Annakaisa" userId="S::annakaisa.tikkinen@sitra.fi::9a217b67-0950-484d-b834-42040d18b12e" providerId="AD" clId="Web-{06A2AA1F-172E-E563-631C-1A3082F0A99C}" dt="2022-03-09T06:48:55.122" v="33"/>
        <pc:sldMkLst>
          <pc:docMk/>
          <pc:sldMk cId="2815172750" sldId="264"/>
        </pc:sldMkLst>
      </pc:sldChg>
      <pc:sldChg chg="add">
        <pc:chgData name="Tikkinen Annakaisa" userId="S::annakaisa.tikkinen@sitra.fi::9a217b67-0950-484d-b834-42040d18b12e" providerId="AD" clId="Web-{06A2AA1F-172E-E563-631C-1A3082F0A99C}" dt="2022-03-09T06:48:55.137" v="34"/>
        <pc:sldMkLst>
          <pc:docMk/>
          <pc:sldMk cId="3236755443" sldId="265"/>
        </pc:sldMkLst>
      </pc:sldChg>
      <pc:sldChg chg="add">
        <pc:chgData name="Tikkinen Annakaisa" userId="S::annakaisa.tikkinen@sitra.fi::9a217b67-0950-484d-b834-42040d18b12e" providerId="AD" clId="Web-{06A2AA1F-172E-E563-631C-1A3082F0A99C}" dt="2022-03-09T06:48:55.169" v="35"/>
        <pc:sldMkLst>
          <pc:docMk/>
          <pc:sldMk cId="2810494062" sldId="266"/>
        </pc:sldMkLst>
      </pc:sldChg>
      <pc:sldChg chg="add">
        <pc:chgData name="Tikkinen Annakaisa" userId="S::annakaisa.tikkinen@sitra.fi::9a217b67-0950-484d-b834-42040d18b12e" providerId="AD" clId="Web-{06A2AA1F-172E-E563-631C-1A3082F0A99C}" dt="2022-03-09T06:48:55.247" v="36"/>
        <pc:sldMkLst>
          <pc:docMk/>
          <pc:sldMk cId="1136090694" sldId="267"/>
        </pc:sldMkLst>
      </pc:sldChg>
      <pc:sldChg chg="add">
        <pc:chgData name="Tikkinen Annakaisa" userId="S::annakaisa.tikkinen@sitra.fi::9a217b67-0950-484d-b834-42040d18b12e" providerId="AD" clId="Web-{06A2AA1F-172E-E563-631C-1A3082F0A99C}" dt="2022-03-09T06:48:55.340" v="37"/>
        <pc:sldMkLst>
          <pc:docMk/>
          <pc:sldMk cId="1571278573" sldId="268"/>
        </pc:sldMkLst>
      </pc:sldChg>
      <pc:sldChg chg="add">
        <pc:chgData name="Tikkinen Annakaisa" userId="S::annakaisa.tikkinen@sitra.fi::9a217b67-0950-484d-b834-42040d18b12e" providerId="AD" clId="Web-{06A2AA1F-172E-E563-631C-1A3082F0A99C}" dt="2022-03-09T06:48:55.434" v="38"/>
        <pc:sldMkLst>
          <pc:docMk/>
          <pc:sldMk cId="4147473584" sldId="269"/>
        </pc:sldMkLst>
      </pc:sldChg>
      <pc:sldChg chg="add">
        <pc:chgData name="Tikkinen Annakaisa" userId="S::annakaisa.tikkinen@sitra.fi::9a217b67-0950-484d-b834-42040d18b12e" providerId="AD" clId="Web-{06A2AA1F-172E-E563-631C-1A3082F0A99C}" dt="2022-03-09T06:48:55.528" v="39"/>
        <pc:sldMkLst>
          <pc:docMk/>
          <pc:sldMk cId="2168733276" sldId="270"/>
        </pc:sldMkLst>
      </pc:sldChg>
      <pc:sldChg chg="add">
        <pc:chgData name="Tikkinen Annakaisa" userId="S::annakaisa.tikkinen@sitra.fi::9a217b67-0950-484d-b834-42040d18b12e" providerId="AD" clId="Web-{06A2AA1F-172E-E563-631C-1A3082F0A99C}" dt="2022-03-09T06:48:55.606" v="40"/>
        <pc:sldMkLst>
          <pc:docMk/>
          <pc:sldMk cId="250882830" sldId="271"/>
        </pc:sldMkLst>
      </pc:sldChg>
      <pc:sldChg chg="add">
        <pc:chgData name="Tikkinen Annakaisa" userId="S::annakaisa.tikkinen@sitra.fi::9a217b67-0950-484d-b834-42040d18b12e" providerId="AD" clId="Web-{06A2AA1F-172E-E563-631C-1A3082F0A99C}" dt="2022-03-09T06:48:55.637" v="41"/>
        <pc:sldMkLst>
          <pc:docMk/>
          <pc:sldMk cId="831038509" sldId="272"/>
        </pc:sldMkLst>
      </pc:sldChg>
      <pc:sldChg chg="add">
        <pc:chgData name="Tikkinen Annakaisa" userId="S::annakaisa.tikkinen@sitra.fi::9a217b67-0950-484d-b834-42040d18b12e" providerId="AD" clId="Web-{06A2AA1F-172E-E563-631C-1A3082F0A99C}" dt="2022-03-09T06:48:55.669" v="42"/>
        <pc:sldMkLst>
          <pc:docMk/>
          <pc:sldMk cId="1296485407" sldId="273"/>
        </pc:sldMkLst>
      </pc:sldChg>
      <pc:sldChg chg="add">
        <pc:chgData name="Tikkinen Annakaisa" userId="S::annakaisa.tikkinen@sitra.fi::9a217b67-0950-484d-b834-42040d18b12e" providerId="AD" clId="Web-{06A2AA1F-172E-E563-631C-1A3082F0A99C}" dt="2022-03-09T06:48:55.731" v="43"/>
        <pc:sldMkLst>
          <pc:docMk/>
          <pc:sldMk cId="3293963739" sldId="274"/>
        </pc:sldMkLst>
      </pc:sldChg>
      <pc:sldChg chg="add">
        <pc:chgData name="Tikkinen Annakaisa" userId="S::annakaisa.tikkinen@sitra.fi::9a217b67-0950-484d-b834-42040d18b12e" providerId="AD" clId="Web-{06A2AA1F-172E-E563-631C-1A3082F0A99C}" dt="2022-03-09T06:48:55.762" v="44"/>
        <pc:sldMkLst>
          <pc:docMk/>
          <pc:sldMk cId="2698895199" sldId="275"/>
        </pc:sldMkLst>
      </pc:sldChg>
      <pc:sldChg chg="add">
        <pc:chgData name="Tikkinen Annakaisa" userId="S::annakaisa.tikkinen@sitra.fi::9a217b67-0950-484d-b834-42040d18b12e" providerId="AD" clId="Web-{06A2AA1F-172E-E563-631C-1A3082F0A99C}" dt="2022-03-09T06:48:56.278" v="45"/>
        <pc:sldMkLst>
          <pc:docMk/>
          <pc:sldMk cId="234658288" sldId="276"/>
        </pc:sldMkLst>
      </pc:sldChg>
      <pc:sldChg chg="add">
        <pc:chgData name="Tikkinen Annakaisa" userId="S::annakaisa.tikkinen@sitra.fi::9a217b67-0950-484d-b834-42040d18b12e" providerId="AD" clId="Web-{06A2AA1F-172E-E563-631C-1A3082F0A99C}" dt="2022-03-09T06:48:56.325" v="46"/>
        <pc:sldMkLst>
          <pc:docMk/>
          <pc:sldMk cId="3041395317" sldId="277"/>
        </pc:sldMkLst>
      </pc:sldChg>
      <pc:sldChg chg="new del">
        <pc:chgData name="Tikkinen Annakaisa" userId="S::annakaisa.tikkinen@sitra.fi::9a217b67-0950-484d-b834-42040d18b12e" providerId="AD" clId="Web-{06A2AA1F-172E-E563-631C-1A3082F0A99C}" dt="2022-03-09T06:49:50.265" v="48"/>
        <pc:sldMkLst>
          <pc:docMk/>
          <pc:sldMk cId="4224203102" sldId="278"/>
        </pc:sldMkLst>
      </pc:sldChg>
      <pc:sldChg chg="del">
        <pc:chgData name="Tikkinen Annakaisa" userId="S::annakaisa.tikkinen@sitra.fi::9a217b67-0950-484d-b834-42040d18b12e" providerId="AD" clId="Web-{06A2AA1F-172E-E563-631C-1A3082F0A99C}" dt="2022-03-09T06:48:46.246" v="2"/>
        <pc:sldMkLst>
          <pc:docMk/>
          <pc:sldMk cId="3061034823" sldId="287"/>
        </pc:sldMkLst>
      </pc:sldChg>
      <pc:sldChg chg="del">
        <pc:chgData name="Tikkinen Annakaisa" userId="S::annakaisa.tikkinen@sitra.fi::9a217b67-0950-484d-b834-42040d18b12e" providerId="AD" clId="Web-{06A2AA1F-172E-E563-631C-1A3082F0A99C}" dt="2022-03-09T06:48:46.246" v="3"/>
        <pc:sldMkLst>
          <pc:docMk/>
          <pc:sldMk cId="1177942254" sldId="288"/>
        </pc:sldMkLst>
      </pc:sldChg>
      <pc:sldChg chg="del">
        <pc:chgData name="Tikkinen Annakaisa" userId="S::annakaisa.tikkinen@sitra.fi::9a217b67-0950-484d-b834-42040d18b12e" providerId="AD" clId="Web-{06A2AA1F-172E-E563-631C-1A3082F0A99C}" dt="2022-03-09T06:48:46.246" v="4"/>
        <pc:sldMkLst>
          <pc:docMk/>
          <pc:sldMk cId="3065864114" sldId="289"/>
        </pc:sldMkLst>
      </pc:sldChg>
      <pc:sldChg chg="del">
        <pc:chgData name="Tikkinen Annakaisa" userId="S::annakaisa.tikkinen@sitra.fi::9a217b67-0950-484d-b834-42040d18b12e" providerId="AD" clId="Web-{06A2AA1F-172E-E563-631C-1A3082F0A99C}" dt="2022-03-09T06:48:46.246" v="5"/>
        <pc:sldMkLst>
          <pc:docMk/>
          <pc:sldMk cId="4255562250" sldId="290"/>
        </pc:sldMkLst>
      </pc:sldChg>
      <pc:sldChg chg="del">
        <pc:chgData name="Tikkinen Annakaisa" userId="S::annakaisa.tikkinen@sitra.fi::9a217b67-0950-484d-b834-42040d18b12e" providerId="AD" clId="Web-{06A2AA1F-172E-E563-631C-1A3082F0A99C}" dt="2022-03-09T06:48:46.262" v="6"/>
        <pc:sldMkLst>
          <pc:docMk/>
          <pc:sldMk cId="429471784" sldId="291"/>
        </pc:sldMkLst>
      </pc:sldChg>
      <pc:sldChg chg="del">
        <pc:chgData name="Tikkinen Annakaisa" userId="S::annakaisa.tikkinen@sitra.fi::9a217b67-0950-484d-b834-42040d18b12e" providerId="AD" clId="Web-{06A2AA1F-172E-E563-631C-1A3082F0A99C}" dt="2022-03-09T06:48:46.262" v="7"/>
        <pc:sldMkLst>
          <pc:docMk/>
          <pc:sldMk cId="1840393300" sldId="292"/>
        </pc:sldMkLst>
      </pc:sldChg>
      <pc:sldChg chg="del">
        <pc:chgData name="Tikkinen Annakaisa" userId="S::annakaisa.tikkinen@sitra.fi::9a217b67-0950-484d-b834-42040d18b12e" providerId="AD" clId="Web-{06A2AA1F-172E-E563-631C-1A3082F0A99C}" dt="2022-03-09T06:48:46.262" v="8"/>
        <pc:sldMkLst>
          <pc:docMk/>
          <pc:sldMk cId="3140218585" sldId="293"/>
        </pc:sldMkLst>
      </pc:sldChg>
      <pc:sldChg chg="del">
        <pc:chgData name="Tikkinen Annakaisa" userId="S::annakaisa.tikkinen@sitra.fi::9a217b67-0950-484d-b834-42040d18b12e" providerId="AD" clId="Web-{06A2AA1F-172E-E563-631C-1A3082F0A99C}" dt="2022-03-09T06:48:46.262" v="9"/>
        <pc:sldMkLst>
          <pc:docMk/>
          <pc:sldMk cId="2267111309" sldId="294"/>
        </pc:sldMkLst>
      </pc:sldChg>
      <pc:sldChg chg="del">
        <pc:chgData name="Tikkinen Annakaisa" userId="S::annakaisa.tikkinen@sitra.fi::9a217b67-0950-484d-b834-42040d18b12e" providerId="AD" clId="Web-{06A2AA1F-172E-E563-631C-1A3082F0A99C}" dt="2022-03-09T06:48:46.262" v="10"/>
        <pc:sldMkLst>
          <pc:docMk/>
          <pc:sldMk cId="643350359" sldId="295"/>
        </pc:sldMkLst>
      </pc:sldChg>
      <pc:sldChg chg="del">
        <pc:chgData name="Tikkinen Annakaisa" userId="S::annakaisa.tikkinen@sitra.fi::9a217b67-0950-484d-b834-42040d18b12e" providerId="AD" clId="Web-{06A2AA1F-172E-E563-631C-1A3082F0A99C}" dt="2022-03-09T06:48:46.262" v="11"/>
        <pc:sldMkLst>
          <pc:docMk/>
          <pc:sldMk cId="877629352" sldId="296"/>
        </pc:sldMkLst>
      </pc:sldChg>
      <pc:sldChg chg="del">
        <pc:chgData name="Tikkinen Annakaisa" userId="S::annakaisa.tikkinen@sitra.fi::9a217b67-0950-484d-b834-42040d18b12e" providerId="AD" clId="Web-{06A2AA1F-172E-E563-631C-1A3082F0A99C}" dt="2022-03-09T06:48:46.262" v="12"/>
        <pc:sldMkLst>
          <pc:docMk/>
          <pc:sldMk cId="122577245" sldId="297"/>
        </pc:sldMkLst>
      </pc:sldChg>
      <pc:sldChg chg="del">
        <pc:chgData name="Tikkinen Annakaisa" userId="S::annakaisa.tikkinen@sitra.fi::9a217b67-0950-484d-b834-42040d18b12e" providerId="AD" clId="Web-{06A2AA1F-172E-E563-631C-1A3082F0A99C}" dt="2022-03-09T06:48:46.262" v="13"/>
        <pc:sldMkLst>
          <pc:docMk/>
          <pc:sldMk cId="3642726096" sldId="298"/>
        </pc:sldMkLst>
      </pc:sldChg>
      <pc:sldChg chg="del">
        <pc:chgData name="Tikkinen Annakaisa" userId="S::annakaisa.tikkinen@sitra.fi::9a217b67-0950-484d-b834-42040d18b12e" providerId="AD" clId="Web-{06A2AA1F-172E-E563-631C-1A3082F0A99C}" dt="2022-03-09T06:48:46.262" v="14"/>
        <pc:sldMkLst>
          <pc:docMk/>
          <pc:sldMk cId="3374184785" sldId="299"/>
        </pc:sldMkLst>
      </pc:sldChg>
      <pc:sldChg chg="del">
        <pc:chgData name="Tikkinen Annakaisa" userId="S::annakaisa.tikkinen@sitra.fi::9a217b67-0950-484d-b834-42040d18b12e" providerId="AD" clId="Web-{06A2AA1F-172E-E563-631C-1A3082F0A99C}" dt="2022-03-09T06:48:46.262" v="15"/>
        <pc:sldMkLst>
          <pc:docMk/>
          <pc:sldMk cId="2901704934" sldId="300"/>
        </pc:sldMkLst>
      </pc:sldChg>
      <pc:sldChg chg="del">
        <pc:chgData name="Tikkinen Annakaisa" userId="S::annakaisa.tikkinen@sitra.fi::9a217b67-0950-484d-b834-42040d18b12e" providerId="AD" clId="Web-{06A2AA1F-172E-E563-631C-1A3082F0A99C}" dt="2022-03-09T06:48:46.262" v="16"/>
        <pc:sldMkLst>
          <pc:docMk/>
          <pc:sldMk cId="3952251254" sldId="301"/>
        </pc:sldMkLst>
      </pc:sldChg>
      <pc:sldChg chg="del">
        <pc:chgData name="Tikkinen Annakaisa" userId="S::annakaisa.tikkinen@sitra.fi::9a217b67-0950-484d-b834-42040d18b12e" providerId="AD" clId="Web-{06A2AA1F-172E-E563-631C-1A3082F0A99C}" dt="2022-03-09T06:48:46.262" v="17"/>
        <pc:sldMkLst>
          <pc:docMk/>
          <pc:sldMk cId="1177031338" sldId="302"/>
        </pc:sldMkLst>
      </pc:sldChg>
      <pc:sldChg chg="del">
        <pc:chgData name="Tikkinen Annakaisa" userId="S::annakaisa.tikkinen@sitra.fi::9a217b67-0950-484d-b834-42040d18b12e" providerId="AD" clId="Web-{06A2AA1F-172E-E563-631C-1A3082F0A99C}" dt="2022-03-09T06:48:46.262" v="18"/>
        <pc:sldMkLst>
          <pc:docMk/>
          <pc:sldMk cId="2088233091" sldId="303"/>
        </pc:sldMkLst>
      </pc:sldChg>
      <pc:sldChg chg="del">
        <pc:chgData name="Tikkinen Annakaisa" userId="S::annakaisa.tikkinen@sitra.fi::9a217b67-0950-484d-b834-42040d18b12e" providerId="AD" clId="Web-{06A2AA1F-172E-E563-631C-1A3082F0A99C}" dt="2022-03-09T06:48:46.262" v="19"/>
        <pc:sldMkLst>
          <pc:docMk/>
          <pc:sldMk cId="1111083733" sldId="304"/>
        </pc:sldMkLst>
      </pc:sldChg>
      <pc:sldChg chg="del">
        <pc:chgData name="Tikkinen Annakaisa" userId="S::annakaisa.tikkinen@sitra.fi::9a217b67-0950-484d-b834-42040d18b12e" providerId="AD" clId="Web-{06A2AA1F-172E-E563-631C-1A3082F0A99C}" dt="2022-03-09T06:48:46.262" v="20"/>
        <pc:sldMkLst>
          <pc:docMk/>
          <pc:sldMk cId="3288788144" sldId="305"/>
        </pc:sldMkLst>
      </pc:sldChg>
      <pc:sldChg chg="del">
        <pc:chgData name="Tikkinen Annakaisa" userId="S::annakaisa.tikkinen@sitra.fi::9a217b67-0950-484d-b834-42040d18b12e" providerId="AD" clId="Web-{06A2AA1F-172E-E563-631C-1A3082F0A99C}" dt="2022-03-09T06:48:46.262" v="21"/>
        <pc:sldMkLst>
          <pc:docMk/>
          <pc:sldMk cId="3952153969" sldId="306"/>
        </pc:sldMkLst>
      </pc:sldChg>
      <pc:sldChg chg="del">
        <pc:chgData name="Tikkinen Annakaisa" userId="S::annakaisa.tikkinen@sitra.fi::9a217b67-0950-484d-b834-42040d18b12e" providerId="AD" clId="Web-{06A2AA1F-172E-E563-631C-1A3082F0A99C}" dt="2022-03-09T06:48:46.262" v="22"/>
        <pc:sldMkLst>
          <pc:docMk/>
          <pc:sldMk cId="846296245" sldId="307"/>
        </pc:sldMkLst>
      </pc:sldChg>
      <pc:sldChg chg="del">
        <pc:chgData name="Tikkinen Annakaisa" userId="S::annakaisa.tikkinen@sitra.fi::9a217b67-0950-484d-b834-42040d18b12e" providerId="AD" clId="Web-{06A2AA1F-172E-E563-631C-1A3082F0A99C}" dt="2022-03-09T06:48:46.277" v="23"/>
        <pc:sldMkLst>
          <pc:docMk/>
          <pc:sldMk cId="2706735906" sldId="308"/>
        </pc:sldMkLst>
      </pc:sldChg>
      <pc:sldChg chg="del">
        <pc:chgData name="Tikkinen Annakaisa" userId="S::annakaisa.tikkinen@sitra.fi::9a217b67-0950-484d-b834-42040d18b12e" providerId="AD" clId="Web-{06A2AA1F-172E-E563-631C-1A3082F0A99C}" dt="2022-03-09T06:48:46.277" v="24"/>
        <pc:sldMkLst>
          <pc:docMk/>
          <pc:sldMk cId="1619629029" sldId="309"/>
        </pc:sldMkLst>
      </pc:sldChg>
      <pc:sldChg chg="new del">
        <pc:chgData name="Tikkinen Annakaisa" userId="S::annakaisa.tikkinen@sitra.fi::9a217b67-0950-484d-b834-42040d18b12e" providerId="AD" clId="Web-{06A2AA1F-172E-E563-631C-1A3082F0A99C}" dt="2022-03-09T06:35:39.016" v="1"/>
        <pc:sldMkLst>
          <pc:docMk/>
          <pc:sldMk cId="4199235637" sldId="310"/>
        </pc:sldMkLst>
      </pc:sldChg>
    </pc:docChg>
  </pc:docChgLst>
  <pc:docChgLst>
    <pc:chgData name="Tikkinen Annakaisa" userId="S::annakaisa.tikkinen@sitra.fi::9a217b67-0950-484d-b834-42040d18b12e" providerId="AD" clId="Web-{C40FA6CE-DDCE-036B-0F54-71936A79C1B6}"/>
    <pc:docChg chg="modSld">
      <pc:chgData name="Tikkinen Annakaisa" userId="S::annakaisa.tikkinen@sitra.fi::9a217b67-0950-484d-b834-42040d18b12e" providerId="AD" clId="Web-{C40FA6CE-DDCE-036B-0F54-71936A79C1B6}" dt="2022-03-09T09:03:29.700" v="2" actId="20577"/>
      <pc:docMkLst>
        <pc:docMk/>
      </pc:docMkLst>
      <pc:sldChg chg="modSp">
        <pc:chgData name="Tikkinen Annakaisa" userId="S::annakaisa.tikkinen@sitra.fi::9a217b67-0950-484d-b834-42040d18b12e" providerId="AD" clId="Web-{C40FA6CE-DDCE-036B-0F54-71936A79C1B6}" dt="2022-03-09T09:03:29.700" v="2" actId="20577"/>
        <pc:sldMkLst>
          <pc:docMk/>
          <pc:sldMk cId="163413868" sldId="283"/>
        </pc:sldMkLst>
        <pc:spChg chg="mod">
          <ac:chgData name="Tikkinen Annakaisa" userId="S::annakaisa.tikkinen@sitra.fi::9a217b67-0950-484d-b834-42040d18b12e" providerId="AD" clId="Web-{C40FA6CE-DDCE-036B-0F54-71936A79C1B6}" dt="2022-03-09T09:03:29.700" v="2" actId="20577"/>
          <ac:spMkLst>
            <pc:docMk/>
            <pc:sldMk cId="163413868" sldId="283"/>
            <ac:spMk id="4" creationId="{00000000-0000-0000-0000-000000000000}"/>
          </ac:spMkLst>
        </pc:spChg>
      </pc:sldChg>
    </pc:docChg>
  </pc:docChgLst>
  <pc:docChgLst>
    <pc:chgData clId="Web-{C3BA0C56-4FCA-69C3-DF90-849CAAF25193}"/>
    <pc:docChg chg="addSld addMainMaster">
      <pc:chgData name="" userId="" providerId="" clId="Web-{C3BA0C56-4FCA-69C3-DF90-849CAAF25193}" dt="2022-03-08T17:56:06.248" v="6"/>
      <pc:docMkLst>
        <pc:docMk/>
      </pc:docMkLst>
      <pc:sldChg chg="add">
        <pc:chgData name="" userId="" providerId="" clId="Web-{C3BA0C56-4FCA-69C3-DF90-849CAAF25193}" dt="2022-03-08T17:56:05.232" v="0"/>
        <pc:sldMkLst>
          <pc:docMk/>
          <pc:sldMk cId="3773365913" sldId="257"/>
        </pc:sldMkLst>
      </pc:sldChg>
      <pc:sldChg chg="add">
        <pc:chgData name="" userId="" providerId="" clId="Web-{C3BA0C56-4FCA-69C3-DF90-849CAAF25193}" dt="2022-03-08T17:56:05.326" v="1"/>
        <pc:sldMkLst>
          <pc:docMk/>
          <pc:sldMk cId="4170303674" sldId="258"/>
        </pc:sldMkLst>
      </pc:sldChg>
      <pc:sldChg chg="add">
        <pc:chgData name="" userId="" providerId="" clId="Web-{C3BA0C56-4FCA-69C3-DF90-849CAAF25193}" dt="2022-03-08T17:56:05.373" v="2"/>
        <pc:sldMkLst>
          <pc:docMk/>
          <pc:sldMk cId="4002690557" sldId="259"/>
        </pc:sldMkLst>
      </pc:sldChg>
      <pc:sldChg chg="add">
        <pc:chgData name="" userId="" providerId="" clId="Web-{C3BA0C56-4FCA-69C3-DF90-849CAAF25193}" dt="2022-03-08T17:56:05.482" v="3"/>
        <pc:sldMkLst>
          <pc:docMk/>
          <pc:sldMk cId="2543061497" sldId="260"/>
        </pc:sldMkLst>
      </pc:sldChg>
      <pc:sldChg chg="add">
        <pc:chgData name="" userId="" providerId="" clId="Web-{C3BA0C56-4FCA-69C3-DF90-849CAAF25193}" dt="2022-03-08T17:56:05.560" v="4"/>
        <pc:sldMkLst>
          <pc:docMk/>
          <pc:sldMk cId="455251107" sldId="261"/>
        </pc:sldMkLst>
      </pc:sldChg>
      <pc:sldChg chg="add">
        <pc:chgData name="" userId="" providerId="" clId="Web-{C3BA0C56-4FCA-69C3-DF90-849CAAF25193}" dt="2022-03-08T17:56:06.201" v="5"/>
        <pc:sldMkLst>
          <pc:docMk/>
          <pc:sldMk cId="1157043943" sldId="262"/>
        </pc:sldMkLst>
      </pc:sldChg>
      <pc:sldChg chg="add">
        <pc:chgData name="" userId="" providerId="" clId="Web-{C3BA0C56-4FCA-69C3-DF90-849CAAF25193}" dt="2022-03-08T17:56:06.248" v="6"/>
        <pc:sldMkLst>
          <pc:docMk/>
          <pc:sldMk cId="2005822651" sldId="263"/>
        </pc:sldMkLst>
      </pc:sldChg>
      <pc:sldMasterChg chg="add addSldLayout">
        <pc:chgData name="" userId="" providerId="" clId="Web-{C3BA0C56-4FCA-69C3-DF90-849CAAF25193}" dt="2022-03-08T17:56:05.232" v="0"/>
        <pc:sldMasterMkLst>
          <pc:docMk/>
          <pc:sldMasterMk cId="0" sldId="2147486217"/>
        </pc:sldMasterMkLst>
        <pc:sldLayoutChg chg="add">
          <pc:chgData name="" userId="" providerId="" clId="Web-{C3BA0C56-4FCA-69C3-DF90-849CAAF25193}" dt="2022-03-08T17:56:05.232" v="0"/>
          <pc:sldLayoutMkLst>
            <pc:docMk/>
            <pc:sldMasterMk cId="0" sldId="2147486217"/>
            <pc:sldLayoutMk cId="2660145950" sldId="2147486208"/>
          </pc:sldLayoutMkLst>
        </pc:sldLayoutChg>
        <pc:sldLayoutChg chg="add">
          <pc:chgData name="" userId="" providerId="" clId="Web-{C3BA0C56-4FCA-69C3-DF90-849CAAF25193}" dt="2022-03-08T17:56:05.232" v="0"/>
          <pc:sldLayoutMkLst>
            <pc:docMk/>
            <pc:sldMasterMk cId="0" sldId="2147486217"/>
            <pc:sldLayoutMk cId="3067653530" sldId="2147486209"/>
          </pc:sldLayoutMkLst>
        </pc:sldLayoutChg>
        <pc:sldLayoutChg chg="add">
          <pc:chgData name="" userId="" providerId="" clId="Web-{C3BA0C56-4FCA-69C3-DF90-849CAAF25193}" dt="2022-03-08T17:56:05.232" v="0"/>
          <pc:sldLayoutMkLst>
            <pc:docMk/>
            <pc:sldMasterMk cId="0" sldId="2147486217"/>
            <pc:sldLayoutMk cId="195139593" sldId="2147486210"/>
          </pc:sldLayoutMkLst>
        </pc:sldLayoutChg>
        <pc:sldLayoutChg chg="add">
          <pc:chgData name="" userId="" providerId="" clId="Web-{C3BA0C56-4FCA-69C3-DF90-849CAAF25193}" dt="2022-03-08T17:56:05.232" v="0"/>
          <pc:sldLayoutMkLst>
            <pc:docMk/>
            <pc:sldMasterMk cId="0" sldId="2147486217"/>
            <pc:sldLayoutMk cId="188978607" sldId="2147486211"/>
          </pc:sldLayoutMkLst>
        </pc:sldLayoutChg>
        <pc:sldLayoutChg chg="add">
          <pc:chgData name="" userId="" providerId="" clId="Web-{C3BA0C56-4FCA-69C3-DF90-849CAAF25193}" dt="2022-03-08T17:56:05.232" v="0"/>
          <pc:sldLayoutMkLst>
            <pc:docMk/>
            <pc:sldMasterMk cId="0" sldId="2147486217"/>
            <pc:sldLayoutMk cId="2202167850" sldId="2147486212"/>
          </pc:sldLayoutMkLst>
        </pc:sldLayoutChg>
        <pc:sldLayoutChg chg="add">
          <pc:chgData name="" userId="" providerId="" clId="Web-{C3BA0C56-4FCA-69C3-DF90-849CAAF25193}" dt="2022-03-08T17:56:05.232" v="0"/>
          <pc:sldLayoutMkLst>
            <pc:docMk/>
            <pc:sldMasterMk cId="0" sldId="2147486217"/>
            <pc:sldLayoutMk cId="505821344" sldId="2147486213"/>
          </pc:sldLayoutMkLst>
        </pc:sldLayoutChg>
        <pc:sldLayoutChg chg="add">
          <pc:chgData name="" userId="" providerId="" clId="Web-{C3BA0C56-4FCA-69C3-DF90-849CAAF25193}" dt="2022-03-08T17:56:05.232" v="0"/>
          <pc:sldLayoutMkLst>
            <pc:docMk/>
            <pc:sldMasterMk cId="0" sldId="2147486217"/>
            <pc:sldLayoutMk cId="555020644" sldId="2147486214"/>
          </pc:sldLayoutMkLst>
        </pc:sldLayoutChg>
        <pc:sldLayoutChg chg="add">
          <pc:chgData name="" userId="" providerId="" clId="Web-{C3BA0C56-4FCA-69C3-DF90-849CAAF25193}" dt="2022-03-08T17:56:05.232" v="0"/>
          <pc:sldLayoutMkLst>
            <pc:docMk/>
            <pc:sldMasterMk cId="0" sldId="2147486217"/>
            <pc:sldLayoutMk cId="3785222552" sldId="2147486215"/>
          </pc:sldLayoutMkLst>
        </pc:sldLayoutChg>
        <pc:sldLayoutChg chg="add">
          <pc:chgData name="" userId="" providerId="" clId="Web-{C3BA0C56-4FCA-69C3-DF90-849CAAF25193}" dt="2022-03-08T17:56:05.232" v="0"/>
          <pc:sldLayoutMkLst>
            <pc:docMk/>
            <pc:sldMasterMk cId="0" sldId="2147486217"/>
            <pc:sldLayoutMk cId="2139175609" sldId="2147486216"/>
          </pc:sldLayoutMkLst>
        </pc:sldLayoutChg>
        <pc:sldLayoutChg chg="add">
          <pc:chgData name="" userId="" providerId="" clId="Web-{C3BA0C56-4FCA-69C3-DF90-849CAAF25193}" dt="2022-03-08T17:56:05.232" v="0"/>
          <pc:sldLayoutMkLst>
            <pc:docMk/>
            <pc:sldMasterMk cId="0" sldId="2147486217"/>
            <pc:sldLayoutMk cId="3334467862" sldId="2147486218"/>
          </pc:sldLayoutMkLst>
        </pc:sldLayoutChg>
        <pc:sldLayoutChg chg="add">
          <pc:chgData name="" userId="" providerId="" clId="Web-{C3BA0C56-4FCA-69C3-DF90-849CAAF25193}" dt="2022-03-08T17:56:05.232" v="0"/>
          <pc:sldLayoutMkLst>
            <pc:docMk/>
            <pc:sldMasterMk cId="0" sldId="2147486217"/>
            <pc:sldLayoutMk cId="207005943" sldId="2147486219"/>
          </pc:sldLayoutMkLst>
        </pc:sldLayoutChg>
      </pc:sldMasterChg>
    </pc:docChg>
  </pc:docChgLst>
  <pc:docChgLst>
    <pc:chgData name="Tikkinen Annakaisa" userId="S::annakaisa.tikkinen@sitra.fi::9a217b67-0950-484d-b834-42040d18b12e" providerId="AD" clId="Web-{38DAA120-7C47-0215-FCB8-38A4A87AFAF7}"/>
    <pc:docChg chg="addSld delSld addMainMaster modMainMaster">
      <pc:chgData name="Tikkinen Annakaisa" userId="S::annakaisa.tikkinen@sitra.fi::9a217b67-0950-484d-b834-42040d18b12e" providerId="AD" clId="Web-{38DAA120-7C47-0215-FCB8-38A4A87AFAF7}" dt="2022-03-08T18:21:15.422" v="100"/>
      <pc:docMkLst>
        <pc:docMk/>
      </pc:docMkLst>
      <pc:sldChg chg="del">
        <pc:chgData name="Tikkinen Annakaisa" userId="S::annakaisa.tikkinen@sitra.fi::9a217b67-0950-484d-b834-42040d18b12e" providerId="AD" clId="Web-{38DAA120-7C47-0215-FCB8-38A4A87AFAF7}" dt="2022-03-08T18:20:49.234" v="78"/>
        <pc:sldMkLst>
          <pc:docMk/>
          <pc:sldMk cId="3773365913" sldId="257"/>
        </pc:sldMkLst>
      </pc:sldChg>
      <pc:sldChg chg="del">
        <pc:chgData name="Tikkinen Annakaisa" userId="S::annakaisa.tikkinen@sitra.fi::9a217b67-0950-484d-b834-42040d18b12e" providerId="AD" clId="Web-{38DAA120-7C47-0215-FCB8-38A4A87AFAF7}" dt="2022-03-08T18:20:49.234" v="79"/>
        <pc:sldMkLst>
          <pc:docMk/>
          <pc:sldMk cId="4170303674" sldId="258"/>
        </pc:sldMkLst>
      </pc:sldChg>
      <pc:sldChg chg="del">
        <pc:chgData name="Tikkinen Annakaisa" userId="S::annakaisa.tikkinen@sitra.fi::9a217b67-0950-484d-b834-42040d18b12e" providerId="AD" clId="Web-{38DAA120-7C47-0215-FCB8-38A4A87AFAF7}" dt="2022-03-08T18:20:49.234" v="80"/>
        <pc:sldMkLst>
          <pc:docMk/>
          <pc:sldMk cId="4002690557" sldId="259"/>
        </pc:sldMkLst>
      </pc:sldChg>
      <pc:sldChg chg="del">
        <pc:chgData name="Tikkinen Annakaisa" userId="S::annakaisa.tikkinen@sitra.fi::9a217b67-0950-484d-b834-42040d18b12e" providerId="AD" clId="Web-{38DAA120-7C47-0215-FCB8-38A4A87AFAF7}" dt="2022-03-08T18:20:49.234" v="81"/>
        <pc:sldMkLst>
          <pc:docMk/>
          <pc:sldMk cId="2543061497" sldId="260"/>
        </pc:sldMkLst>
      </pc:sldChg>
      <pc:sldChg chg="del">
        <pc:chgData name="Tikkinen Annakaisa" userId="S::annakaisa.tikkinen@sitra.fi::9a217b67-0950-484d-b834-42040d18b12e" providerId="AD" clId="Web-{38DAA120-7C47-0215-FCB8-38A4A87AFAF7}" dt="2022-03-08T18:20:49.250" v="82"/>
        <pc:sldMkLst>
          <pc:docMk/>
          <pc:sldMk cId="455251107" sldId="261"/>
        </pc:sldMkLst>
      </pc:sldChg>
      <pc:sldChg chg="del">
        <pc:chgData name="Tikkinen Annakaisa" userId="S::annakaisa.tikkinen@sitra.fi::9a217b67-0950-484d-b834-42040d18b12e" providerId="AD" clId="Web-{38DAA120-7C47-0215-FCB8-38A4A87AFAF7}" dt="2022-03-08T18:20:49.250" v="83"/>
        <pc:sldMkLst>
          <pc:docMk/>
          <pc:sldMk cId="1157043943" sldId="262"/>
        </pc:sldMkLst>
      </pc:sldChg>
      <pc:sldChg chg="del">
        <pc:chgData name="Tikkinen Annakaisa" userId="S::annakaisa.tikkinen@sitra.fi::9a217b67-0950-484d-b834-42040d18b12e" providerId="AD" clId="Web-{38DAA120-7C47-0215-FCB8-38A4A87AFAF7}" dt="2022-03-08T18:20:28.453" v="69"/>
        <pc:sldMkLst>
          <pc:docMk/>
          <pc:sldMk cId="2005822651" sldId="263"/>
        </pc:sldMkLst>
      </pc:sldChg>
      <pc:sldChg chg="del">
        <pc:chgData name="Tikkinen Annakaisa" userId="S::annakaisa.tikkinen@sitra.fi::9a217b67-0950-484d-b834-42040d18b12e" providerId="AD" clId="Web-{38DAA120-7C47-0215-FCB8-38A4A87AFAF7}" dt="2022-03-08T18:20:49.234" v="73"/>
        <pc:sldMkLst>
          <pc:docMk/>
          <pc:sldMk cId="523806710" sldId="264"/>
        </pc:sldMkLst>
      </pc:sldChg>
      <pc:sldChg chg="del">
        <pc:chgData name="Tikkinen Annakaisa" userId="S::annakaisa.tikkinen@sitra.fi::9a217b67-0950-484d-b834-42040d18b12e" providerId="AD" clId="Web-{38DAA120-7C47-0215-FCB8-38A4A87AFAF7}" dt="2022-03-08T18:20:49.234" v="74"/>
        <pc:sldMkLst>
          <pc:docMk/>
          <pc:sldMk cId="4080543462" sldId="265"/>
        </pc:sldMkLst>
      </pc:sldChg>
      <pc:sldChg chg="del">
        <pc:chgData name="Tikkinen Annakaisa" userId="S::annakaisa.tikkinen@sitra.fi::9a217b67-0950-484d-b834-42040d18b12e" providerId="AD" clId="Web-{38DAA120-7C47-0215-FCB8-38A4A87AFAF7}" dt="2022-03-08T18:20:49.234" v="75"/>
        <pc:sldMkLst>
          <pc:docMk/>
          <pc:sldMk cId="1014660320" sldId="266"/>
        </pc:sldMkLst>
      </pc:sldChg>
      <pc:sldChg chg="del">
        <pc:chgData name="Tikkinen Annakaisa" userId="S::annakaisa.tikkinen@sitra.fi::9a217b67-0950-484d-b834-42040d18b12e" providerId="AD" clId="Web-{38DAA120-7C47-0215-FCB8-38A4A87AFAF7}" dt="2022-03-08T18:20:49.234" v="76"/>
        <pc:sldMkLst>
          <pc:docMk/>
          <pc:sldMk cId="3608346712" sldId="267"/>
        </pc:sldMkLst>
      </pc:sldChg>
      <pc:sldChg chg="del">
        <pc:chgData name="Tikkinen Annakaisa" userId="S::annakaisa.tikkinen@sitra.fi::9a217b67-0950-484d-b834-42040d18b12e" providerId="AD" clId="Web-{38DAA120-7C47-0215-FCB8-38A4A87AFAF7}" dt="2022-03-08T18:20:49.234" v="77"/>
        <pc:sldMkLst>
          <pc:docMk/>
          <pc:sldMk cId="2767239069" sldId="268"/>
        </pc:sldMkLst>
      </pc:sldChg>
      <pc:sldChg chg="del">
        <pc:chgData name="Tikkinen Annakaisa" userId="S::annakaisa.tikkinen@sitra.fi::9a217b67-0950-484d-b834-42040d18b12e" providerId="AD" clId="Web-{38DAA120-7C47-0215-FCB8-38A4A87AFAF7}" dt="2022-03-08T18:21:06.641" v="84"/>
        <pc:sldMkLst>
          <pc:docMk/>
          <pc:sldMk cId="2046507443" sldId="269"/>
        </pc:sldMkLst>
      </pc:sldChg>
      <pc:sldChg chg="del">
        <pc:chgData name="Tikkinen Annakaisa" userId="S::annakaisa.tikkinen@sitra.fi::9a217b67-0950-484d-b834-42040d18b12e" providerId="AD" clId="Web-{38DAA120-7C47-0215-FCB8-38A4A87AFAF7}" dt="2022-03-08T18:21:06.641" v="85"/>
        <pc:sldMkLst>
          <pc:docMk/>
          <pc:sldMk cId="621177094" sldId="270"/>
        </pc:sldMkLst>
      </pc:sldChg>
      <pc:sldChg chg="del">
        <pc:chgData name="Tikkinen Annakaisa" userId="S::annakaisa.tikkinen@sitra.fi::9a217b67-0950-484d-b834-42040d18b12e" providerId="AD" clId="Web-{38DAA120-7C47-0215-FCB8-38A4A87AFAF7}" dt="2022-03-08T18:21:06.641" v="86"/>
        <pc:sldMkLst>
          <pc:docMk/>
          <pc:sldMk cId="2774543202" sldId="271"/>
        </pc:sldMkLst>
      </pc:sldChg>
      <pc:sldChg chg="del">
        <pc:chgData name="Tikkinen Annakaisa" userId="S::annakaisa.tikkinen@sitra.fi::9a217b67-0950-484d-b834-42040d18b12e" providerId="AD" clId="Web-{38DAA120-7C47-0215-FCB8-38A4A87AFAF7}" dt="2022-03-08T18:21:06.641" v="87"/>
        <pc:sldMkLst>
          <pc:docMk/>
          <pc:sldMk cId="3686332433" sldId="272"/>
        </pc:sldMkLst>
      </pc:sldChg>
      <pc:sldChg chg="del">
        <pc:chgData name="Tikkinen Annakaisa" userId="S::annakaisa.tikkinen@sitra.fi::9a217b67-0950-484d-b834-42040d18b12e" providerId="AD" clId="Web-{38DAA120-7C47-0215-FCB8-38A4A87AFAF7}" dt="2022-03-08T18:21:06.641" v="88"/>
        <pc:sldMkLst>
          <pc:docMk/>
          <pc:sldMk cId="1265398852" sldId="273"/>
        </pc:sldMkLst>
      </pc:sldChg>
      <pc:sldChg chg="del">
        <pc:chgData name="Tikkinen Annakaisa" userId="S::annakaisa.tikkinen@sitra.fi::9a217b67-0950-484d-b834-42040d18b12e" providerId="AD" clId="Web-{38DAA120-7C47-0215-FCB8-38A4A87AFAF7}" dt="2022-03-08T18:21:06.641" v="89"/>
        <pc:sldMkLst>
          <pc:docMk/>
          <pc:sldMk cId="1248188482" sldId="274"/>
        </pc:sldMkLst>
      </pc:sldChg>
      <pc:sldChg chg="del">
        <pc:chgData name="Tikkinen Annakaisa" userId="S::annakaisa.tikkinen@sitra.fi::9a217b67-0950-484d-b834-42040d18b12e" providerId="AD" clId="Web-{38DAA120-7C47-0215-FCB8-38A4A87AFAF7}" dt="2022-03-08T18:21:06.641" v="90"/>
        <pc:sldMkLst>
          <pc:docMk/>
          <pc:sldMk cId="671927241" sldId="275"/>
        </pc:sldMkLst>
      </pc:sldChg>
      <pc:sldChg chg="del">
        <pc:chgData name="Tikkinen Annakaisa" userId="S::annakaisa.tikkinen@sitra.fi::9a217b67-0950-484d-b834-42040d18b12e" providerId="AD" clId="Web-{38DAA120-7C47-0215-FCB8-38A4A87AFAF7}" dt="2022-03-08T18:21:06.641" v="91"/>
        <pc:sldMkLst>
          <pc:docMk/>
          <pc:sldMk cId="58690287" sldId="276"/>
        </pc:sldMkLst>
      </pc:sldChg>
      <pc:sldChg chg="del">
        <pc:chgData name="Tikkinen Annakaisa" userId="S::annakaisa.tikkinen@sitra.fi::9a217b67-0950-484d-b834-42040d18b12e" providerId="AD" clId="Web-{38DAA120-7C47-0215-FCB8-38A4A87AFAF7}" dt="2022-03-08T18:21:06.657" v="92"/>
        <pc:sldMkLst>
          <pc:docMk/>
          <pc:sldMk cId="3923717123" sldId="277"/>
        </pc:sldMkLst>
      </pc:sldChg>
      <pc:sldChg chg="del">
        <pc:chgData name="Tikkinen Annakaisa" userId="S::annakaisa.tikkinen@sitra.fi::9a217b67-0950-484d-b834-42040d18b12e" providerId="AD" clId="Web-{38DAA120-7C47-0215-FCB8-38A4A87AFAF7}" dt="2022-03-08T18:21:06.657" v="93"/>
        <pc:sldMkLst>
          <pc:docMk/>
          <pc:sldMk cId="772763141" sldId="278"/>
        </pc:sldMkLst>
      </pc:sldChg>
      <pc:sldChg chg="del">
        <pc:chgData name="Tikkinen Annakaisa" userId="S::annakaisa.tikkinen@sitra.fi::9a217b67-0950-484d-b834-42040d18b12e" providerId="AD" clId="Web-{38DAA120-7C47-0215-FCB8-38A4A87AFAF7}" dt="2022-03-08T18:21:06.657" v="94"/>
        <pc:sldMkLst>
          <pc:docMk/>
          <pc:sldMk cId="2013446823" sldId="279"/>
        </pc:sldMkLst>
      </pc:sldChg>
      <pc:sldChg chg="del">
        <pc:chgData name="Tikkinen Annakaisa" userId="S::annakaisa.tikkinen@sitra.fi::9a217b67-0950-484d-b834-42040d18b12e" providerId="AD" clId="Web-{38DAA120-7C47-0215-FCB8-38A4A87AFAF7}" dt="2022-03-08T18:21:06.657" v="95"/>
        <pc:sldMkLst>
          <pc:docMk/>
          <pc:sldMk cId="2244826140" sldId="280"/>
        </pc:sldMkLst>
      </pc:sldChg>
      <pc:sldChg chg="del">
        <pc:chgData name="Tikkinen Annakaisa" userId="S::annakaisa.tikkinen@sitra.fi::9a217b67-0950-484d-b834-42040d18b12e" providerId="AD" clId="Web-{38DAA120-7C47-0215-FCB8-38A4A87AFAF7}" dt="2022-03-08T18:21:06.657" v="96"/>
        <pc:sldMkLst>
          <pc:docMk/>
          <pc:sldMk cId="3886429113" sldId="281"/>
        </pc:sldMkLst>
      </pc:sldChg>
      <pc:sldChg chg="del">
        <pc:chgData name="Tikkinen Annakaisa" userId="S::annakaisa.tikkinen@sitra.fi::9a217b67-0950-484d-b834-42040d18b12e" providerId="AD" clId="Web-{38DAA120-7C47-0215-FCB8-38A4A87AFAF7}" dt="2022-03-08T18:21:06.657" v="97"/>
        <pc:sldMkLst>
          <pc:docMk/>
          <pc:sldMk cId="2074868088" sldId="282"/>
        </pc:sldMkLst>
      </pc:sldChg>
      <pc:sldChg chg="del">
        <pc:chgData name="Tikkinen Annakaisa" userId="S::annakaisa.tikkinen@sitra.fi::9a217b67-0950-484d-b834-42040d18b12e" providerId="AD" clId="Web-{38DAA120-7C47-0215-FCB8-38A4A87AFAF7}" dt="2022-03-08T18:21:06.657" v="98"/>
        <pc:sldMkLst>
          <pc:docMk/>
          <pc:sldMk cId="2446152951" sldId="283"/>
        </pc:sldMkLst>
      </pc:sldChg>
      <pc:sldChg chg="del">
        <pc:chgData name="Tikkinen Annakaisa" userId="S::annakaisa.tikkinen@sitra.fi::9a217b67-0950-484d-b834-42040d18b12e" providerId="AD" clId="Web-{38DAA120-7C47-0215-FCB8-38A4A87AFAF7}" dt="2022-03-08T18:20:49.234" v="70"/>
        <pc:sldMkLst>
          <pc:docMk/>
          <pc:sldMk cId="4165896956" sldId="284"/>
        </pc:sldMkLst>
      </pc:sldChg>
      <pc:sldChg chg="del">
        <pc:chgData name="Tikkinen Annakaisa" userId="S::annakaisa.tikkinen@sitra.fi::9a217b67-0950-484d-b834-42040d18b12e" providerId="AD" clId="Web-{38DAA120-7C47-0215-FCB8-38A4A87AFAF7}" dt="2022-03-08T18:20:49.234" v="71"/>
        <pc:sldMkLst>
          <pc:docMk/>
          <pc:sldMk cId="3962935058" sldId="285"/>
        </pc:sldMkLst>
      </pc:sldChg>
      <pc:sldChg chg="del">
        <pc:chgData name="Tikkinen Annakaisa" userId="S::annakaisa.tikkinen@sitra.fi::9a217b67-0950-484d-b834-42040d18b12e" providerId="AD" clId="Web-{38DAA120-7C47-0215-FCB8-38A4A87AFAF7}" dt="2022-03-08T18:20:49.234" v="72"/>
        <pc:sldMkLst>
          <pc:docMk/>
          <pc:sldMk cId="746939164" sldId="286"/>
        </pc:sldMkLst>
      </pc:sldChg>
      <pc:sldChg chg="add del">
        <pc:chgData name="Tikkinen Annakaisa" userId="S::annakaisa.tikkinen@sitra.fi::9a217b67-0950-484d-b834-42040d18b12e" providerId="AD" clId="Web-{38DAA120-7C47-0215-FCB8-38A4A87AFAF7}" dt="2022-03-08T18:20:17.703" v="68"/>
        <pc:sldMkLst>
          <pc:docMk/>
          <pc:sldMk cId="3061034823" sldId="287"/>
        </pc:sldMkLst>
      </pc:sldChg>
      <pc:sldChg chg="add del">
        <pc:chgData name="Tikkinen Annakaisa" userId="S::annakaisa.tikkinen@sitra.fi::9a217b67-0950-484d-b834-42040d18b12e" providerId="AD" clId="Web-{38DAA120-7C47-0215-FCB8-38A4A87AFAF7}" dt="2022-03-08T18:20:17.578" v="67"/>
        <pc:sldMkLst>
          <pc:docMk/>
          <pc:sldMk cId="1177942254" sldId="288"/>
        </pc:sldMkLst>
      </pc:sldChg>
      <pc:sldChg chg="add del">
        <pc:chgData name="Tikkinen Annakaisa" userId="S::annakaisa.tikkinen@sitra.fi::9a217b67-0950-484d-b834-42040d18b12e" providerId="AD" clId="Web-{38DAA120-7C47-0215-FCB8-38A4A87AFAF7}" dt="2022-03-08T18:20:17.562" v="66"/>
        <pc:sldMkLst>
          <pc:docMk/>
          <pc:sldMk cId="3065864114" sldId="289"/>
        </pc:sldMkLst>
      </pc:sldChg>
      <pc:sldChg chg="add del">
        <pc:chgData name="Tikkinen Annakaisa" userId="S::annakaisa.tikkinen@sitra.fi::9a217b67-0950-484d-b834-42040d18b12e" providerId="AD" clId="Web-{38DAA120-7C47-0215-FCB8-38A4A87AFAF7}" dt="2022-03-08T18:20:17.499" v="65"/>
        <pc:sldMkLst>
          <pc:docMk/>
          <pc:sldMk cId="4255562250" sldId="290"/>
        </pc:sldMkLst>
      </pc:sldChg>
      <pc:sldChg chg="add del">
        <pc:chgData name="Tikkinen Annakaisa" userId="S::annakaisa.tikkinen@sitra.fi::9a217b67-0950-484d-b834-42040d18b12e" providerId="AD" clId="Web-{38DAA120-7C47-0215-FCB8-38A4A87AFAF7}" dt="2022-03-08T18:20:17.437" v="64"/>
        <pc:sldMkLst>
          <pc:docMk/>
          <pc:sldMk cId="429471784" sldId="291"/>
        </pc:sldMkLst>
      </pc:sldChg>
      <pc:sldChg chg="add del">
        <pc:chgData name="Tikkinen Annakaisa" userId="S::annakaisa.tikkinen@sitra.fi::9a217b67-0950-484d-b834-42040d18b12e" providerId="AD" clId="Web-{38DAA120-7C47-0215-FCB8-38A4A87AFAF7}" dt="2022-03-08T18:20:17.421" v="63"/>
        <pc:sldMkLst>
          <pc:docMk/>
          <pc:sldMk cId="1840393300" sldId="292"/>
        </pc:sldMkLst>
      </pc:sldChg>
      <pc:sldChg chg="add del">
        <pc:chgData name="Tikkinen Annakaisa" userId="S::annakaisa.tikkinen@sitra.fi::9a217b67-0950-484d-b834-42040d18b12e" providerId="AD" clId="Web-{38DAA120-7C47-0215-FCB8-38A4A87AFAF7}" dt="2022-03-08T18:20:17.374" v="62"/>
        <pc:sldMkLst>
          <pc:docMk/>
          <pc:sldMk cId="3140218585" sldId="293"/>
        </pc:sldMkLst>
      </pc:sldChg>
      <pc:sldChg chg="add del">
        <pc:chgData name="Tikkinen Annakaisa" userId="S::annakaisa.tikkinen@sitra.fi::9a217b67-0950-484d-b834-42040d18b12e" providerId="AD" clId="Web-{38DAA120-7C47-0215-FCB8-38A4A87AFAF7}" dt="2022-03-08T18:20:17.343" v="61"/>
        <pc:sldMkLst>
          <pc:docMk/>
          <pc:sldMk cId="2267111309" sldId="294"/>
        </pc:sldMkLst>
      </pc:sldChg>
      <pc:sldChg chg="add del">
        <pc:chgData name="Tikkinen Annakaisa" userId="S::annakaisa.tikkinen@sitra.fi::9a217b67-0950-484d-b834-42040d18b12e" providerId="AD" clId="Web-{38DAA120-7C47-0215-FCB8-38A4A87AFAF7}" dt="2022-03-08T18:20:17.281" v="60"/>
        <pc:sldMkLst>
          <pc:docMk/>
          <pc:sldMk cId="643350359" sldId="295"/>
        </pc:sldMkLst>
      </pc:sldChg>
      <pc:sldChg chg="add del">
        <pc:chgData name="Tikkinen Annakaisa" userId="S::annakaisa.tikkinen@sitra.fi::9a217b67-0950-484d-b834-42040d18b12e" providerId="AD" clId="Web-{38DAA120-7C47-0215-FCB8-38A4A87AFAF7}" dt="2022-03-08T18:20:17.265" v="59"/>
        <pc:sldMkLst>
          <pc:docMk/>
          <pc:sldMk cId="877629352" sldId="296"/>
        </pc:sldMkLst>
      </pc:sldChg>
      <pc:sldChg chg="add del">
        <pc:chgData name="Tikkinen Annakaisa" userId="S::annakaisa.tikkinen@sitra.fi::9a217b67-0950-484d-b834-42040d18b12e" providerId="AD" clId="Web-{38DAA120-7C47-0215-FCB8-38A4A87AFAF7}" dt="2022-03-08T18:20:17.203" v="58"/>
        <pc:sldMkLst>
          <pc:docMk/>
          <pc:sldMk cId="122577245" sldId="297"/>
        </pc:sldMkLst>
      </pc:sldChg>
      <pc:sldChg chg="add del">
        <pc:chgData name="Tikkinen Annakaisa" userId="S::annakaisa.tikkinen@sitra.fi::9a217b67-0950-484d-b834-42040d18b12e" providerId="AD" clId="Web-{38DAA120-7C47-0215-FCB8-38A4A87AFAF7}" dt="2022-03-08T18:20:17.171" v="57"/>
        <pc:sldMkLst>
          <pc:docMk/>
          <pc:sldMk cId="3642726096" sldId="298"/>
        </pc:sldMkLst>
      </pc:sldChg>
      <pc:sldChg chg="add del">
        <pc:chgData name="Tikkinen Annakaisa" userId="S::annakaisa.tikkinen@sitra.fi::9a217b67-0950-484d-b834-42040d18b12e" providerId="AD" clId="Web-{38DAA120-7C47-0215-FCB8-38A4A87AFAF7}" dt="2022-03-08T18:20:17.171" v="56"/>
        <pc:sldMkLst>
          <pc:docMk/>
          <pc:sldMk cId="3374184785" sldId="299"/>
        </pc:sldMkLst>
      </pc:sldChg>
      <pc:sldChg chg="add del">
        <pc:chgData name="Tikkinen Annakaisa" userId="S::annakaisa.tikkinen@sitra.fi::9a217b67-0950-484d-b834-42040d18b12e" providerId="AD" clId="Web-{38DAA120-7C47-0215-FCB8-38A4A87AFAF7}" dt="2022-03-08T18:20:17.124" v="55"/>
        <pc:sldMkLst>
          <pc:docMk/>
          <pc:sldMk cId="2901704934" sldId="300"/>
        </pc:sldMkLst>
      </pc:sldChg>
      <pc:sldChg chg="add del">
        <pc:chgData name="Tikkinen Annakaisa" userId="S::annakaisa.tikkinen@sitra.fi::9a217b67-0950-484d-b834-42040d18b12e" providerId="AD" clId="Web-{38DAA120-7C47-0215-FCB8-38A4A87AFAF7}" dt="2022-03-08T18:20:17.093" v="54"/>
        <pc:sldMkLst>
          <pc:docMk/>
          <pc:sldMk cId="3952251254" sldId="301"/>
        </pc:sldMkLst>
      </pc:sldChg>
      <pc:sldChg chg="add del">
        <pc:chgData name="Tikkinen Annakaisa" userId="S::annakaisa.tikkinen@sitra.fi::9a217b67-0950-484d-b834-42040d18b12e" providerId="AD" clId="Web-{38DAA120-7C47-0215-FCB8-38A4A87AFAF7}" dt="2022-03-08T18:20:17.031" v="53"/>
        <pc:sldMkLst>
          <pc:docMk/>
          <pc:sldMk cId="1177031338" sldId="302"/>
        </pc:sldMkLst>
      </pc:sldChg>
      <pc:sldChg chg="add del">
        <pc:chgData name="Tikkinen Annakaisa" userId="S::annakaisa.tikkinen@sitra.fi::9a217b67-0950-484d-b834-42040d18b12e" providerId="AD" clId="Web-{38DAA120-7C47-0215-FCB8-38A4A87AFAF7}" dt="2022-03-08T18:20:16.984" v="52"/>
        <pc:sldMkLst>
          <pc:docMk/>
          <pc:sldMk cId="2088233091" sldId="303"/>
        </pc:sldMkLst>
      </pc:sldChg>
      <pc:sldChg chg="add del">
        <pc:chgData name="Tikkinen Annakaisa" userId="S::annakaisa.tikkinen@sitra.fi::9a217b67-0950-484d-b834-42040d18b12e" providerId="AD" clId="Web-{38DAA120-7C47-0215-FCB8-38A4A87AFAF7}" dt="2022-03-08T18:20:16.906" v="51"/>
        <pc:sldMkLst>
          <pc:docMk/>
          <pc:sldMk cId="1111083733" sldId="304"/>
        </pc:sldMkLst>
      </pc:sldChg>
      <pc:sldChg chg="add del">
        <pc:chgData name="Tikkinen Annakaisa" userId="S::annakaisa.tikkinen@sitra.fi::9a217b67-0950-484d-b834-42040d18b12e" providerId="AD" clId="Web-{38DAA120-7C47-0215-FCB8-38A4A87AFAF7}" dt="2022-03-08T18:20:16.906" v="50"/>
        <pc:sldMkLst>
          <pc:docMk/>
          <pc:sldMk cId="3288788144" sldId="305"/>
        </pc:sldMkLst>
      </pc:sldChg>
      <pc:sldChg chg="add del">
        <pc:chgData name="Tikkinen Annakaisa" userId="S::annakaisa.tikkinen@sitra.fi::9a217b67-0950-484d-b834-42040d18b12e" providerId="AD" clId="Web-{38DAA120-7C47-0215-FCB8-38A4A87AFAF7}" dt="2022-03-08T18:20:16.874" v="49"/>
        <pc:sldMkLst>
          <pc:docMk/>
          <pc:sldMk cId="3952153969" sldId="306"/>
        </pc:sldMkLst>
      </pc:sldChg>
      <pc:sldChg chg="add del">
        <pc:chgData name="Tikkinen Annakaisa" userId="S::annakaisa.tikkinen@sitra.fi::9a217b67-0950-484d-b834-42040d18b12e" providerId="AD" clId="Web-{38DAA120-7C47-0215-FCB8-38A4A87AFAF7}" dt="2022-03-08T18:20:16.749" v="48"/>
        <pc:sldMkLst>
          <pc:docMk/>
          <pc:sldMk cId="846296245" sldId="307"/>
        </pc:sldMkLst>
      </pc:sldChg>
      <pc:sldChg chg="add del">
        <pc:chgData name="Tikkinen Annakaisa" userId="S::annakaisa.tikkinen@sitra.fi::9a217b67-0950-484d-b834-42040d18b12e" providerId="AD" clId="Web-{38DAA120-7C47-0215-FCB8-38A4A87AFAF7}" dt="2022-03-08T18:20:16.296" v="47"/>
        <pc:sldMkLst>
          <pc:docMk/>
          <pc:sldMk cId="2706735906" sldId="308"/>
        </pc:sldMkLst>
      </pc:sldChg>
      <pc:sldChg chg="add del">
        <pc:chgData name="Tikkinen Annakaisa" userId="S::annakaisa.tikkinen@sitra.fi::9a217b67-0950-484d-b834-42040d18b12e" providerId="AD" clId="Web-{38DAA120-7C47-0215-FCB8-38A4A87AFAF7}" dt="2022-03-08T18:20:16.265" v="46"/>
        <pc:sldMkLst>
          <pc:docMk/>
          <pc:sldMk cId="1619629029" sldId="309"/>
        </pc:sldMkLst>
      </pc:sldChg>
      <pc:sldChg chg="new del">
        <pc:chgData name="Tikkinen Annakaisa" userId="S::annakaisa.tikkinen@sitra.fi::9a217b67-0950-484d-b834-42040d18b12e" providerId="AD" clId="Web-{38DAA120-7C47-0215-FCB8-38A4A87AFAF7}" dt="2022-03-08T18:21:15.422" v="100"/>
        <pc:sldMkLst>
          <pc:docMk/>
          <pc:sldMk cId="3093649167" sldId="310"/>
        </pc:sldMkLst>
      </pc:sldChg>
      <pc:sldMasterChg chg="add addSldLayout">
        <pc:chgData name="Tikkinen Annakaisa" userId="S::annakaisa.tikkinen@sitra.fi::9a217b67-0950-484d-b834-42040d18b12e" providerId="AD" clId="Web-{38DAA120-7C47-0215-FCB8-38A4A87AFAF7}" dt="2022-03-08T18:20:05.109" v="0"/>
        <pc:sldMasterMkLst>
          <pc:docMk/>
          <pc:sldMasterMk cId="3830268984" sldId="2147486192"/>
        </pc:sldMasterMkLst>
        <pc:sldLayoutChg chg="add">
          <pc:chgData name="Tikkinen Annakaisa" userId="S::annakaisa.tikkinen@sitra.fi::9a217b67-0950-484d-b834-42040d18b12e" providerId="AD" clId="Web-{38DAA120-7C47-0215-FCB8-38A4A87AFAF7}" dt="2022-03-08T18:20:05.109" v="0"/>
          <pc:sldLayoutMkLst>
            <pc:docMk/>
            <pc:sldMasterMk cId="3830268984" sldId="2147486192"/>
            <pc:sldLayoutMk cId="176852513" sldId="2147486193"/>
          </pc:sldLayoutMkLst>
        </pc:sldLayoutChg>
        <pc:sldLayoutChg chg="add">
          <pc:chgData name="Tikkinen Annakaisa" userId="S::annakaisa.tikkinen@sitra.fi::9a217b67-0950-484d-b834-42040d18b12e" providerId="AD" clId="Web-{38DAA120-7C47-0215-FCB8-38A4A87AFAF7}" dt="2022-03-08T18:20:05.109" v="0"/>
          <pc:sldLayoutMkLst>
            <pc:docMk/>
            <pc:sldMasterMk cId="3830268984" sldId="2147486192"/>
            <pc:sldLayoutMk cId="312191561" sldId="2147486194"/>
          </pc:sldLayoutMkLst>
        </pc:sldLayoutChg>
        <pc:sldLayoutChg chg="add">
          <pc:chgData name="Tikkinen Annakaisa" userId="S::annakaisa.tikkinen@sitra.fi::9a217b67-0950-484d-b834-42040d18b12e" providerId="AD" clId="Web-{38DAA120-7C47-0215-FCB8-38A4A87AFAF7}" dt="2022-03-08T18:20:05.109" v="0"/>
          <pc:sldLayoutMkLst>
            <pc:docMk/>
            <pc:sldMasterMk cId="3830268984" sldId="2147486192"/>
            <pc:sldLayoutMk cId="2844895051" sldId="2147486195"/>
          </pc:sldLayoutMkLst>
        </pc:sldLayoutChg>
        <pc:sldLayoutChg chg="add">
          <pc:chgData name="Tikkinen Annakaisa" userId="S::annakaisa.tikkinen@sitra.fi::9a217b67-0950-484d-b834-42040d18b12e" providerId="AD" clId="Web-{38DAA120-7C47-0215-FCB8-38A4A87AFAF7}" dt="2022-03-08T18:20:05.109" v="0"/>
          <pc:sldLayoutMkLst>
            <pc:docMk/>
            <pc:sldMasterMk cId="3830268984" sldId="2147486192"/>
            <pc:sldLayoutMk cId="3849356577" sldId="2147486196"/>
          </pc:sldLayoutMkLst>
        </pc:sldLayoutChg>
        <pc:sldLayoutChg chg="add">
          <pc:chgData name="Tikkinen Annakaisa" userId="S::annakaisa.tikkinen@sitra.fi::9a217b67-0950-484d-b834-42040d18b12e" providerId="AD" clId="Web-{38DAA120-7C47-0215-FCB8-38A4A87AFAF7}" dt="2022-03-08T18:20:05.109" v="0"/>
          <pc:sldLayoutMkLst>
            <pc:docMk/>
            <pc:sldMasterMk cId="3830268984" sldId="2147486192"/>
            <pc:sldLayoutMk cId="2393372421" sldId="2147486197"/>
          </pc:sldLayoutMkLst>
        </pc:sldLayoutChg>
        <pc:sldLayoutChg chg="add">
          <pc:chgData name="Tikkinen Annakaisa" userId="S::annakaisa.tikkinen@sitra.fi::9a217b67-0950-484d-b834-42040d18b12e" providerId="AD" clId="Web-{38DAA120-7C47-0215-FCB8-38A4A87AFAF7}" dt="2022-03-08T18:20:05.109" v="0"/>
          <pc:sldLayoutMkLst>
            <pc:docMk/>
            <pc:sldMasterMk cId="3830268984" sldId="2147486192"/>
            <pc:sldLayoutMk cId="3998738484" sldId="2147486198"/>
          </pc:sldLayoutMkLst>
        </pc:sldLayoutChg>
        <pc:sldLayoutChg chg="add">
          <pc:chgData name="Tikkinen Annakaisa" userId="S::annakaisa.tikkinen@sitra.fi::9a217b67-0950-484d-b834-42040d18b12e" providerId="AD" clId="Web-{38DAA120-7C47-0215-FCB8-38A4A87AFAF7}" dt="2022-03-08T18:20:05.109" v="0"/>
          <pc:sldLayoutMkLst>
            <pc:docMk/>
            <pc:sldMasterMk cId="3830268984" sldId="2147486192"/>
            <pc:sldLayoutMk cId="594675644" sldId="2147486199"/>
          </pc:sldLayoutMkLst>
        </pc:sldLayoutChg>
        <pc:sldLayoutChg chg="add">
          <pc:chgData name="Tikkinen Annakaisa" userId="S::annakaisa.tikkinen@sitra.fi::9a217b67-0950-484d-b834-42040d18b12e" providerId="AD" clId="Web-{38DAA120-7C47-0215-FCB8-38A4A87AFAF7}" dt="2022-03-08T18:20:05.109" v="0"/>
          <pc:sldLayoutMkLst>
            <pc:docMk/>
            <pc:sldMasterMk cId="3830268984" sldId="2147486192"/>
            <pc:sldLayoutMk cId="1769253813" sldId="2147486200"/>
          </pc:sldLayoutMkLst>
        </pc:sldLayoutChg>
        <pc:sldLayoutChg chg="add">
          <pc:chgData name="Tikkinen Annakaisa" userId="S::annakaisa.tikkinen@sitra.fi::9a217b67-0950-484d-b834-42040d18b12e" providerId="AD" clId="Web-{38DAA120-7C47-0215-FCB8-38A4A87AFAF7}" dt="2022-03-08T18:20:05.109" v="0"/>
          <pc:sldLayoutMkLst>
            <pc:docMk/>
            <pc:sldMasterMk cId="3830268984" sldId="2147486192"/>
            <pc:sldLayoutMk cId="1936065183" sldId="2147486201"/>
          </pc:sldLayoutMkLst>
        </pc:sldLayoutChg>
        <pc:sldLayoutChg chg="add">
          <pc:chgData name="Tikkinen Annakaisa" userId="S::annakaisa.tikkinen@sitra.fi::9a217b67-0950-484d-b834-42040d18b12e" providerId="AD" clId="Web-{38DAA120-7C47-0215-FCB8-38A4A87AFAF7}" dt="2022-03-08T18:20:05.109" v="0"/>
          <pc:sldLayoutMkLst>
            <pc:docMk/>
            <pc:sldMasterMk cId="3830268984" sldId="2147486192"/>
            <pc:sldLayoutMk cId="3573100377" sldId="2147486202"/>
          </pc:sldLayoutMkLst>
        </pc:sldLayoutChg>
        <pc:sldLayoutChg chg="add">
          <pc:chgData name="Tikkinen Annakaisa" userId="S::annakaisa.tikkinen@sitra.fi::9a217b67-0950-484d-b834-42040d18b12e" providerId="AD" clId="Web-{38DAA120-7C47-0215-FCB8-38A4A87AFAF7}" dt="2022-03-08T18:20:05.109" v="0"/>
          <pc:sldLayoutMkLst>
            <pc:docMk/>
            <pc:sldMasterMk cId="3830268984" sldId="2147486192"/>
            <pc:sldLayoutMk cId="1159404424" sldId="2147486203"/>
          </pc:sldLayoutMkLst>
        </pc:sldLayoutChg>
        <pc:sldLayoutChg chg="add">
          <pc:chgData name="Tikkinen Annakaisa" userId="S::annakaisa.tikkinen@sitra.fi::9a217b67-0950-484d-b834-42040d18b12e" providerId="AD" clId="Web-{38DAA120-7C47-0215-FCB8-38A4A87AFAF7}" dt="2022-03-08T18:20:05.109" v="0"/>
          <pc:sldLayoutMkLst>
            <pc:docMk/>
            <pc:sldMasterMk cId="3830268984" sldId="2147486192"/>
            <pc:sldLayoutMk cId="1666990044" sldId="2147486204"/>
          </pc:sldLayoutMkLst>
        </pc:sldLayoutChg>
        <pc:sldLayoutChg chg="add">
          <pc:chgData name="Tikkinen Annakaisa" userId="S::annakaisa.tikkinen@sitra.fi::9a217b67-0950-484d-b834-42040d18b12e" providerId="AD" clId="Web-{38DAA120-7C47-0215-FCB8-38A4A87AFAF7}" dt="2022-03-08T18:20:05.109" v="0"/>
          <pc:sldLayoutMkLst>
            <pc:docMk/>
            <pc:sldMasterMk cId="3830268984" sldId="2147486192"/>
            <pc:sldLayoutMk cId="2579957321" sldId="2147486205"/>
          </pc:sldLayoutMkLst>
        </pc:sldLayoutChg>
        <pc:sldLayoutChg chg="add">
          <pc:chgData name="Tikkinen Annakaisa" userId="S::annakaisa.tikkinen@sitra.fi::9a217b67-0950-484d-b834-42040d18b12e" providerId="AD" clId="Web-{38DAA120-7C47-0215-FCB8-38A4A87AFAF7}" dt="2022-03-08T18:20:05.109" v="0"/>
          <pc:sldLayoutMkLst>
            <pc:docMk/>
            <pc:sldMasterMk cId="3830268984" sldId="2147486192"/>
            <pc:sldLayoutMk cId="4014743305" sldId="2147486206"/>
          </pc:sldLayoutMkLst>
        </pc:sldLayoutChg>
        <pc:sldLayoutChg chg="add">
          <pc:chgData name="Tikkinen Annakaisa" userId="S::annakaisa.tikkinen@sitra.fi::9a217b67-0950-484d-b834-42040d18b12e" providerId="AD" clId="Web-{38DAA120-7C47-0215-FCB8-38A4A87AFAF7}" dt="2022-03-08T18:20:05.109" v="0"/>
          <pc:sldLayoutMkLst>
            <pc:docMk/>
            <pc:sldMasterMk cId="3830268984" sldId="2147486192"/>
            <pc:sldLayoutMk cId="1643317906" sldId="2147486207"/>
          </pc:sldLayoutMkLst>
        </pc:sldLayoutChg>
      </pc:sldMasterChg>
      <pc:sldMasterChg chg="replId modSldLayout">
        <pc:chgData name="Tikkinen Annakaisa" userId="S::annakaisa.tikkinen@sitra.fi::9a217b67-0950-484d-b834-42040d18b12e" providerId="AD" clId="Web-{38DAA120-7C47-0215-FCB8-38A4A87AFAF7}" dt="2022-03-08T18:20:05.109" v="0"/>
        <pc:sldMasterMkLst>
          <pc:docMk/>
          <pc:sldMasterMk cId="0" sldId="2147486217"/>
        </pc:sldMasterMkLst>
        <pc:sldLayoutChg chg="replId">
          <pc:chgData name="Tikkinen Annakaisa" userId="S::annakaisa.tikkinen@sitra.fi::9a217b67-0950-484d-b834-42040d18b12e" providerId="AD" clId="Web-{38DAA120-7C47-0215-FCB8-38A4A87AFAF7}" dt="2022-03-08T18:20:05.109" v="0"/>
          <pc:sldLayoutMkLst>
            <pc:docMk/>
            <pc:sldMasterMk cId="0" sldId="2147486217"/>
            <pc:sldLayoutMk cId="3334467862" sldId="2147486218"/>
          </pc:sldLayoutMkLst>
        </pc:sldLayoutChg>
        <pc:sldLayoutChg chg="replId">
          <pc:chgData name="Tikkinen Annakaisa" userId="S::annakaisa.tikkinen@sitra.fi::9a217b67-0950-484d-b834-42040d18b12e" providerId="AD" clId="Web-{38DAA120-7C47-0215-FCB8-38A4A87AFAF7}" dt="2022-03-08T18:20:05.109" v="0"/>
          <pc:sldLayoutMkLst>
            <pc:docMk/>
            <pc:sldMasterMk cId="0" sldId="2147486217"/>
            <pc:sldLayoutMk cId="207005943" sldId="2147486219"/>
          </pc:sldLayoutMkLst>
        </pc:sldLayoutChg>
      </pc:sldMasterChg>
    </pc:docChg>
  </pc:docChgLst>
  <pc:docChgLst>
    <pc:chgData name="Tikkinen Annakaisa" userId="S::annakaisa.tikkinen@sitra.fi::9a217b67-0950-484d-b834-42040d18b12e" providerId="AD" clId="Web-{AC578CCF-EDFA-1760-D2AB-647D3458AA0E}"/>
    <pc:docChg chg="delSld modSld">
      <pc:chgData name="Tikkinen Annakaisa" userId="S::annakaisa.tikkinen@sitra.fi::9a217b67-0950-484d-b834-42040d18b12e" providerId="AD" clId="Web-{AC578CCF-EDFA-1760-D2AB-647D3458AA0E}" dt="2022-03-14T11:41:38.270" v="52"/>
      <pc:docMkLst>
        <pc:docMk/>
      </pc:docMkLst>
      <pc:sldChg chg="del">
        <pc:chgData name="Tikkinen Annakaisa" userId="S::annakaisa.tikkinen@sitra.fi::9a217b67-0950-484d-b834-42040d18b12e" providerId="AD" clId="Web-{AC578CCF-EDFA-1760-D2AB-647D3458AA0E}" dt="2022-03-14T11:40:21.096" v="0"/>
        <pc:sldMkLst>
          <pc:docMk/>
          <pc:sldMk cId="2451804786" sldId="258"/>
        </pc:sldMkLst>
      </pc:sldChg>
      <pc:sldChg chg="modNotes">
        <pc:chgData name="Tikkinen Annakaisa" userId="S::annakaisa.tikkinen@sitra.fi::9a217b67-0950-484d-b834-42040d18b12e" providerId="AD" clId="Web-{AC578CCF-EDFA-1760-D2AB-647D3458AA0E}" dt="2022-03-14T11:41:38.270" v="52"/>
        <pc:sldMkLst>
          <pc:docMk/>
          <pc:sldMk cId="1984903181" sldId="272"/>
        </pc:sldMkLst>
      </pc:sldChg>
    </pc:docChg>
  </pc:docChgLst>
  <pc:docChgLst>
    <pc:chgData name="Tikkinen Annakaisa" userId="S::annakaisa.tikkinen@sitra.fi::9a217b67-0950-484d-b834-42040d18b12e" providerId="AD" clId="Web-{A7E1D6B0-5CA4-5FC5-0968-A1A4E4B852AF}"/>
    <pc:docChg chg="delSld">
      <pc:chgData name="Tikkinen Annakaisa" userId="S::annakaisa.tikkinen@sitra.fi::9a217b67-0950-484d-b834-42040d18b12e" providerId="AD" clId="Web-{A7E1D6B0-5CA4-5FC5-0968-A1A4E4B852AF}" dt="2022-03-09T08:05:15.917" v="21"/>
      <pc:docMkLst>
        <pc:docMk/>
      </pc:docMkLst>
      <pc:sldChg chg="del">
        <pc:chgData name="Tikkinen Annakaisa" userId="S::annakaisa.tikkinen@sitra.fi::9a217b67-0950-484d-b834-42040d18b12e" providerId="AD" clId="Web-{A7E1D6B0-5CA4-5FC5-0968-A1A4E4B852AF}" dt="2022-03-09T08:05:11.854" v="14"/>
        <pc:sldMkLst>
          <pc:docMk/>
          <pc:sldMk cId="2295848778" sldId="256"/>
        </pc:sldMkLst>
      </pc:sldChg>
      <pc:sldChg chg="del">
        <pc:chgData name="Tikkinen Annakaisa" userId="S::annakaisa.tikkinen@sitra.fi::9a217b67-0950-484d-b834-42040d18b12e" providerId="AD" clId="Web-{A7E1D6B0-5CA4-5FC5-0968-A1A4E4B852AF}" dt="2022-03-09T08:05:11.854" v="15"/>
        <pc:sldMkLst>
          <pc:docMk/>
          <pc:sldMk cId="54271848" sldId="257"/>
        </pc:sldMkLst>
      </pc:sldChg>
      <pc:sldChg chg="del">
        <pc:chgData name="Tikkinen Annakaisa" userId="S::annakaisa.tikkinen@sitra.fi::9a217b67-0950-484d-b834-42040d18b12e" providerId="AD" clId="Web-{A7E1D6B0-5CA4-5FC5-0968-A1A4E4B852AF}" dt="2022-03-09T08:05:11.854" v="16"/>
        <pc:sldMkLst>
          <pc:docMk/>
          <pc:sldMk cId="2492579030" sldId="258"/>
        </pc:sldMkLst>
      </pc:sldChg>
      <pc:sldChg chg="del">
        <pc:chgData name="Tikkinen Annakaisa" userId="S::annakaisa.tikkinen@sitra.fi::9a217b67-0950-484d-b834-42040d18b12e" providerId="AD" clId="Web-{A7E1D6B0-5CA4-5FC5-0968-A1A4E4B852AF}" dt="2022-03-09T08:05:11.870" v="17"/>
        <pc:sldMkLst>
          <pc:docMk/>
          <pc:sldMk cId="3717034189" sldId="259"/>
        </pc:sldMkLst>
      </pc:sldChg>
      <pc:sldChg chg="del">
        <pc:chgData name="Tikkinen Annakaisa" userId="S::annakaisa.tikkinen@sitra.fi::9a217b67-0950-484d-b834-42040d18b12e" providerId="AD" clId="Web-{A7E1D6B0-5CA4-5FC5-0968-A1A4E4B852AF}" dt="2022-03-09T08:05:11.870" v="18"/>
        <pc:sldMkLst>
          <pc:docMk/>
          <pc:sldMk cId="2624600223" sldId="260"/>
        </pc:sldMkLst>
      </pc:sldChg>
      <pc:sldChg chg="del">
        <pc:chgData name="Tikkinen Annakaisa" userId="S::annakaisa.tikkinen@sitra.fi::9a217b67-0950-484d-b834-42040d18b12e" providerId="AD" clId="Web-{A7E1D6B0-5CA4-5FC5-0968-A1A4E4B852AF}" dt="2022-03-09T08:05:11.870" v="19"/>
        <pc:sldMkLst>
          <pc:docMk/>
          <pc:sldMk cId="4294520741" sldId="261"/>
        </pc:sldMkLst>
      </pc:sldChg>
      <pc:sldChg chg="del">
        <pc:chgData name="Tikkinen Annakaisa" userId="S::annakaisa.tikkinen@sitra.fi::9a217b67-0950-484d-b834-42040d18b12e" providerId="AD" clId="Web-{A7E1D6B0-5CA4-5FC5-0968-A1A4E4B852AF}" dt="2022-03-09T08:05:11.870" v="20"/>
        <pc:sldMkLst>
          <pc:docMk/>
          <pc:sldMk cId="3072267830" sldId="262"/>
        </pc:sldMkLst>
      </pc:sldChg>
      <pc:sldChg chg="del">
        <pc:chgData name="Tikkinen Annakaisa" userId="S::annakaisa.tikkinen@sitra.fi::9a217b67-0950-484d-b834-42040d18b12e" providerId="AD" clId="Web-{A7E1D6B0-5CA4-5FC5-0968-A1A4E4B852AF}" dt="2022-03-09T08:05:02.276" v="0"/>
        <pc:sldMkLst>
          <pc:docMk/>
          <pc:sldMk cId="2301389991" sldId="263"/>
        </pc:sldMkLst>
      </pc:sldChg>
      <pc:sldChg chg="del">
        <pc:chgData name="Tikkinen Annakaisa" userId="S::annakaisa.tikkinen@sitra.fi::9a217b67-0950-484d-b834-42040d18b12e" providerId="AD" clId="Web-{A7E1D6B0-5CA4-5FC5-0968-A1A4E4B852AF}" dt="2022-03-09T08:05:02.276" v="1"/>
        <pc:sldMkLst>
          <pc:docMk/>
          <pc:sldMk cId="2815172750" sldId="264"/>
        </pc:sldMkLst>
      </pc:sldChg>
      <pc:sldChg chg="del">
        <pc:chgData name="Tikkinen Annakaisa" userId="S::annakaisa.tikkinen@sitra.fi::9a217b67-0950-484d-b834-42040d18b12e" providerId="AD" clId="Web-{A7E1D6B0-5CA4-5FC5-0968-A1A4E4B852AF}" dt="2022-03-09T08:05:02.276" v="2"/>
        <pc:sldMkLst>
          <pc:docMk/>
          <pc:sldMk cId="3236755443" sldId="265"/>
        </pc:sldMkLst>
      </pc:sldChg>
      <pc:sldChg chg="del">
        <pc:chgData name="Tikkinen Annakaisa" userId="S::annakaisa.tikkinen@sitra.fi::9a217b67-0950-484d-b834-42040d18b12e" providerId="AD" clId="Web-{A7E1D6B0-5CA4-5FC5-0968-A1A4E4B852AF}" dt="2022-03-09T08:05:02.276" v="3"/>
        <pc:sldMkLst>
          <pc:docMk/>
          <pc:sldMk cId="2810494062" sldId="266"/>
        </pc:sldMkLst>
      </pc:sldChg>
      <pc:sldChg chg="del">
        <pc:chgData name="Tikkinen Annakaisa" userId="S::annakaisa.tikkinen@sitra.fi::9a217b67-0950-484d-b834-42040d18b12e" providerId="AD" clId="Web-{A7E1D6B0-5CA4-5FC5-0968-A1A4E4B852AF}" dt="2022-03-09T08:05:02.276" v="4"/>
        <pc:sldMkLst>
          <pc:docMk/>
          <pc:sldMk cId="1136090694" sldId="267"/>
        </pc:sldMkLst>
      </pc:sldChg>
      <pc:sldChg chg="del">
        <pc:chgData name="Tikkinen Annakaisa" userId="S::annakaisa.tikkinen@sitra.fi::9a217b67-0950-484d-b834-42040d18b12e" providerId="AD" clId="Web-{A7E1D6B0-5CA4-5FC5-0968-A1A4E4B852AF}" dt="2022-03-09T08:05:02.276" v="5"/>
        <pc:sldMkLst>
          <pc:docMk/>
          <pc:sldMk cId="1571278573" sldId="268"/>
        </pc:sldMkLst>
      </pc:sldChg>
      <pc:sldChg chg="del">
        <pc:chgData name="Tikkinen Annakaisa" userId="S::annakaisa.tikkinen@sitra.fi::9a217b67-0950-484d-b834-42040d18b12e" providerId="AD" clId="Web-{A7E1D6B0-5CA4-5FC5-0968-A1A4E4B852AF}" dt="2022-03-09T08:05:02.291" v="6"/>
        <pc:sldMkLst>
          <pc:docMk/>
          <pc:sldMk cId="4147473584" sldId="269"/>
        </pc:sldMkLst>
      </pc:sldChg>
      <pc:sldChg chg="del">
        <pc:chgData name="Tikkinen Annakaisa" userId="S::annakaisa.tikkinen@sitra.fi::9a217b67-0950-484d-b834-42040d18b12e" providerId="AD" clId="Web-{A7E1D6B0-5CA4-5FC5-0968-A1A4E4B852AF}" dt="2022-03-09T08:05:02.291" v="7"/>
        <pc:sldMkLst>
          <pc:docMk/>
          <pc:sldMk cId="2168733276" sldId="270"/>
        </pc:sldMkLst>
      </pc:sldChg>
      <pc:sldChg chg="del">
        <pc:chgData name="Tikkinen Annakaisa" userId="S::annakaisa.tikkinen@sitra.fi::9a217b67-0950-484d-b834-42040d18b12e" providerId="AD" clId="Web-{A7E1D6B0-5CA4-5FC5-0968-A1A4E4B852AF}" dt="2022-03-09T08:05:02.291" v="8"/>
        <pc:sldMkLst>
          <pc:docMk/>
          <pc:sldMk cId="250882830" sldId="271"/>
        </pc:sldMkLst>
      </pc:sldChg>
      <pc:sldChg chg="del">
        <pc:chgData name="Tikkinen Annakaisa" userId="S::annakaisa.tikkinen@sitra.fi::9a217b67-0950-484d-b834-42040d18b12e" providerId="AD" clId="Web-{A7E1D6B0-5CA4-5FC5-0968-A1A4E4B852AF}" dt="2022-03-09T08:05:02.291" v="9"/>
        <pc:sldMkLst>
          <pc:docMk/>
          <pc:sldMk cId="831038509" sldId="272"/>
        </pc:sldMkLst>
      </pc:sldChg>
      <pc:sldChg chg="del">
        <pc:chgData name="Tikkinen Annakaisa" userId="S::annakaisa.tikkinen@sitra.fi::9a217b67-0950-484d-b834-42040d18b12e" providerId="AD" clId="Web-{A7E1D6B0-5CA4-5FC5-0968-A1A4E4B852AF}" dt="2022-03-09T08:05:02.291" v="10"/>
        <pc:sldMkLst>
          <pc:docMk/>
          <pc:sldMk cId="1296485407" sldId="273"/>
        </pc:sldMkLst>
      </pc:sldChg>
      <pc:sldChg chg="del">
        <pc:chgData name="Tikkinen Annakaisa" userId="S::annakaisa.tikkinen@sitra.fi::9a217b67-0950-484d-b834-42040d18b12e" providerId="AD" clId="Web-{A7E1D6B0-5CA4-5FC5-0968-A1A4E4B852AF}" dt="2022-03-09T08:05:02.291" v="11"/>
        <pc:sldMkLst>
          <pc:docMk/>
          <pc:sldMk cId="3293963739" sldId="274"/>
        </pc:sldMkLst>
      </pc:sldChg>
      <pc:sldChg chg="del">
        <pc:chgData name="Tikkinen Annakaisa" userId="S::annakaisa.tikkinen@sitra.fi::9a217b67-0950-484d-b834-42040d18b12e" providerId="AD" clId="Web-{A7E1D6B0-5CA4-5FC5-0968-A1A4E4B852AF}" dt="2022-03-09T08:05:02.291" v="12"/>
        <pc:sldMkLst>
          <pc:docMk/>
          <pc:sldMk cId="2698895199" sldId="275"/>
        </pc:sldMkLst>
      </pc:sldChg>
      <pc:sldChg chg="del">
        <pc:chgData name="Tikkinen Annakaisa" userId="S::annakaisa.tikkinen@sitra.fi::9a217b67-0950-484d-b834-42040d18b12e" providerId="AD" clId="Web-{A7E1D6B0-5CA4-5FC5-0968-A1A4E4B852AF}" dt="2022-03-09T08:05:15.917" v="21"/>
        <pc:sldMkLst>
          <pc:docMk/>
          <pc:sldMk cId="234658288" sldId="276"/>
        </pc:sldMkLst>
      </pc:sldChg>
      <pc:sldChg chg="del">
        <pc:chgData name="Tikkinen Annakaisa" userId="S::annakaisa.tikkinen@sitra.fi::9a217b67-0950-484d-b834-42040d18b12e" providerId="AD" clId="Web-{A7E1D6B0-5CA4-5FC5-0968-A1A4E4B852AF}" dt="2022-03-09T08:05:02.291" v="13"/>
        <pc:sldMkLst>
          <pc:docMk/>
          <pc:sldMk cId="3041395317" sldId="27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36EEB-6E43-4707-805A-C1AF3790DBE9}" type="datetimeFigureOut">
              <a:t>14.3.2022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229E78-D640-40E6-9338-2D54C0DF7879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1395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Ensimmäisen tilannekuvafoorumin aineistojen pohjalta kiteytetty SWOT-analyysi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736A07-9C51-40D5-9EDD-0D75448F2C9D}" type="slidenum">
              <a:rPr lang="fi-FI" smtClean="0"/>
              <a:pPr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24580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df3ec657fd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df3ec657fd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Symbol"/>
              <a:buChar char="•"/>
            </a:pPr>
            <a:r>
              <a:rPr lang="fi-FI" sz="1300" dirty="0"/>
              <a:t>Kuvan vasempaan reunaan on kuvattu toimintamallia kehitettäessä ja pilotoitaessa eri alueilla havaittuja laajempia näkökulmia työstön tueksi – tunnistettavat aihealueet voivat liittyä niihin tai alueen omiin tunnistamiin kattoteemoihin.</a:t>
            </a:r>
            <a:endParaRPr lang="fi-FI" sz="1300" dirty="0">
              <a:cs typeface="Calibri"/>
            </a:endParaRPr>
          </a:p>
          <a:p>
            <a:pPr marL="285750" indent="-285750">
              <a:buFont typeface="Symbol"/>
              <a:buChar char="•"/>
            </a:pPr>
            <a:endParaRPr lang="fi-FI" sz="1300">
              <a:cs typeface="Calibri"/>
            </a:endParaRPr>
          </a:p>
          <a:p>
            <a:r>
              <a:rPr lang="fi-FI" sz="1300" dirty="0">
                <a:cs typeface="Calibri"/>
              </a:rPr>
              <a:t>Ringissä kuvatut elinvoiman elementit raamittavat sisällön fokusta:</a:t>
            </a:r>
            <a:br>
              <a:rPr lang="fi-FI" sz="1300" dirty="0">
                <a:cs typeface="+mn-lt"/>
              </a:rPr>
            </a:br>
            <a:endParaRPr lang="fi-FI" sz="1300" dirty="0">
              <a:cs typeface="Calibri"/>
            </a:endParaRPr>
          </a:p>
          <a:p>
            <a:pPr marL="285750" indent="-285750">
              <a:buFont typeface="Symbol"/>
              <a:buChar char="•"/>
            </a:pPr>
            <a:r>
              <a:rPr lang="fi-FI" dirty="0"/>
              <a:t>Kuvassa on kuvattu ringin muotoon sitä, miten moninaiset asiat vaikuttavat alueen elinvoimaan.</a:t>
            </a:r>
            <a:endParaRPr lang="fi-FI" dirty="0">
              <a:cs typeface="Calibri"/>
            </a:endParaRPr>
          </a:p>
          <a:p>
            <a:pPr marL="285750" indent="-285750">
              <a:buFont typeface="Symbol"/>
              <a:buChar char="•"/>
            </a:pPr>
            <a:r>
              <a:rPr lang="fi-FI" dirty="0"/>
              <a:t>Ulkorinki kuvastaa esimerkinomaisesti niitä asioita (puitteita ja mahdollistajia), jotka ovat elinvoima sekä veto- ja pitovoiman rakentamisessa tärkeitä.</a:t>
            </a:r>
            <a:endParaRPr lang="fi-FI" dirty="0">
              <a:cs typeface="Calibri"/>
            </a:endParaRPr>
          </a:p>
          <a:p>
            <a:pPr marL="285750" indent="-285750">
              <a:buFont typeface="Symbol"/>
              <a:buChar char="•"/>
            </a:pPr>
            <a:r>
              <a:rPr lang="fi-FI" dirty="0"/>
              <a:t>Samalla ulkorinki korostaa sitä, että kaikkien toimijoiden panos elinvoimatyössä on tärkeää, siksi myös tähän tilannekuvaprosessiin tarvitaan eri tahojen edustus.</a:t>
            </a:r>
            <a:endParaRPr lang="fi-FI" dirty="0">
              <a:cs typeface="Calibri"/>
            </a:endParaRPr>
          </a:p>
          <a:p>
            <a:pPr marL="285750" indent="-285750">
              <a:buFont typeface="Symbol"/>
              <a:buChar char="•"/>
            </a:pPr>
            <a:r>
              <a:rPr lang="fi-FI" dirty="0"/>
              <a:t>Mitä kattavammin ringissä kuvattuihin teemoihin kytkeytyvät toimijat ovat mukana, sitä parempi tietopohja, ymmärrys, vuorovaikutus ja lopputulos prosessissa saadaan aikaiseksi.</a:t>
            </a:r>
            <a:endParaRPr lang="fi-FI" dirty="0">
              <a:cs typeface="Calibri"/>
            </a:endParaRPr>
          </a:p>
          <a:p>
            <a:pPr marL="285750" indent="-285750">
              <a:buFont typeface="Symbol"/>
              <a:buChar char="•"/>
            </a:pPr>
            <a:r>
              <a:rPr lang="fi-FI" dirty="0"/>
              <a:t>Foorumin keskusteluissa fokus on kuitenkin yritysten toimintaedellytysten parantamisessa, mitä puolestaan sisärinki kuvastaa.</a:t>
            </a:r>
            <a:endParaRPr lang="fi-FI" dirty="0">
              <a:cs typeface="Calibri"/>
            </a:endParaRPr>
          </a:p>
          <a:p>
            <a:pPr marL="285750" indent="-285750">
              <a:buFont typeface="Symbol"/>
              <a:buChar char="•"/>
            </a:pPr>
            <a:r>
              <a:rPr lang="fi-FI" dirty="0"/>
              <a:t>Rajaus tehdään ennen kaikkea käytännön syistä: tiiviissä aikataulussa keskustelu halutaan rajata aivan ydinasioihin: sisäringin teemat ovat elinvoiman ytimessä. </a:t>
            </a:r>
            <a:endParaRPr lang="fi-FI" dirty="0">
              <a:cs typeface="Calibri"/>
            </a:endParaRPr>
          </a:p>
          <a:p>
            <a:pPr marL="742950" lvl="1" indent="-285750">
              <a:buFont typeface="Courier New"/>
              <a:buChar char="○"/>
            </a:pPr>
            <a:r>
              <a:rPr lang="fi-FI" dirty="0"/>
              <a:t>Yritykset tuovat elinvoimaa alueelle, ne työllistävät alueen ihmisiä, jonka kautta syntyy palkkatuloa, ostovoimaa ja elinvoimaa alueelle.</a:t>
            </a:r>
            <a:endParaRPr lang="fi-FI" dirty="0">
              <a:cs typeface="Calibri"/>
            </a:endParaRPr>
          </a:p>
          <a:p>
            <a:pPr marL="285750" indent="-285750">
              <a:buFont typeface="Symbol"/>
              <a:buChar char="•"/>
            </a:pPr>
            <a:r>
              <a:rPr lang="fi-FI" dirty="0"/>
              <a:t>Tämän vuoksi on tärkeää miettiä, miten yritykset voivat alueella toimia, miten niiden kiinnittymistä alueelle voidaan tukea ja niin edelleen.</a:t>
            </a:r>
            <a:endParaRPr lang="fi-FI" dirty="0">
              <a:cs typeface="Calibri"/>
            </a:endParaRPr>
          </a:p>
          <a:p>
            <a:pPr marL="285750" indent="-285750">
              <a:buFont typeface="Symbol"/>
              <a:buChar char="•"/>
            </a:pPr>
            <a:r>
              <a:rPr lang="fi-FI" dirty="0"/>
              <a:t>Työpaikoilla ratkaistaan, onnistuuko osaaminen ja osaajat kohdistumaan toiminnan kannalta oikein. Työpaikoilla tapahtuu myös nykyisten osaajien osaamisen uudistuminen ja uusien työllistyminen.</a:t>
            </a:r>
            <a:endParaRPr lang="fi-FI" dirty="0">
              <a:cs typeface="Calibri"/>
            </a:endParaRPr>
          </a:p>
          <a:p>
            <a:pPr marL="285750" indent="-285750">
              <a:buFont typeface="Symbol"/>
              <a:buChar char="•"/>
            </a:pPr>
            <a:r>
              <a:rPr lang="fi-FI" dirty="0"/>
              <a:t>Näin ollen on tärkeää, miten esimerkiksi alueen oppilaitokset voivat yrityksiä tukea ja miten yhteistyö toimii.</a:t>
            </a:r>
            <a:endParaRPr lang="fi-FI" dirty="0">
              <a:cs typeface="Calibri"/>
            </a:endParaRPr>
          </a:p>
          <a:p>
            <a:pPr marL="285750" indent="-285750">
              <a:buFont typeface="Symbol"/>
              <a:buChar char="•"/>
            </a:pPr>
            <a:r>
              <a:rPr lang="fi-FI" dirty="0"/>
              <a:t>Kun kaikki pelaa, yritysten kilpailukyky kasvaa, syntyy uusia yritysmahdollisuuksia ja sitä kautta myös uusia työllistymismahdollisuuksia --&gt; näin rinki generoi uutta elinvoimaa.</a:t>
            </a:r>
            <a:endParaRPr lang="fi-FI" dirty="0">
              <a:cs typeface="Calibri"/>
            </a:endParaRPr>
          </a:p>
          <a:p>
            <a:endParaRPr lang="fi-FI" sz="1300" dirty="0">
              <a:cs typeface="+mn-lt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736A07-9C51-40D5-9EDD-0D75448F2C9D}" type="slidenum">
              <a:rPr lang="fi-FI" smtClean="0"/>
              <a:pPr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6026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sz="1300" dirty="0"/>
              <a:t>Kuvan vasempaan reunaan on kuvattu toimintamallia kehitettäessä ja pilotoitaessa eri alueilla havaittuja laajempia näkökulmia työstön tueksi – tunnistettavat aihealueet voivat liittyä niihin tai alueen omiin tunnistamiin kattoteemoihin.</a:t>
            </a:r>
            <a:br>
              <a:rPr lang="fi-FI" sz="1300" dirty="0">
                <a:cs typeface="+mn-lt"/>
              </a:rPr>
            </a:br>
            <a:br>
              <a:rPr lang="fi-FI" sz="1300" dirty="0">
                <a:cs typeface="+mn-lt"/>
              </a:rPr>
            </a:br>
            <a:r>
              <a:rPr lang="fi-FI" sz="1300" dirty="0"/>
              <a:t>Suunnitteluryhmä koostaa tilannekuvafoorumien aineistojen ja aiemman SWOT-analyysin pohjalta 5-10 alueelle keskeistä ilmiötä yritysten toimintaedellytysten näkökulmasta - avainsanojen lisäksi pyrkikää avaamaan asiaa siten, että se avautuu ulkopuolisellekin. Nämä ilmiöt esitellään kolmannessa tilannekuvafoorumissa.</a:t>
            </a:r>
            <a:endParaRPr lang="en-US" dirty="0"/>
          </a:p>
          <a:p>
            <a:endParaRPr lang="en-US" sz="1300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736A07-9C51-40D5-9EDD-0D75448F2C9D}" type="slidenum">
              <a:rPr lang="fi-FI" smtClean="0"/>
              <a:pPr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3989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d3ab16c380_0_42:notes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00" cy="4183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gd3ab16c380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d3ab16c380_0_59:notes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00" cy="418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fi-FI" sz="1300" dirty="0"/>
              <a:t>Kaikkien foorumien aineistojen ja keskustelujen pohjalta kiteytetty lopullinen SWOT-analyysi</a:t>
            </a:r>
            <a:endParaRPr lang="en-US" sz="1300" dirty="0"/>
          </a:p>
          <a:p>
            <a: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 dirty="0">
              <a:cs typeface="Calibri"/>
            </a:endParaRPr>
          </a:p>
        </p:txBody>
      </p:sp>
      <p:sp>
        <p:nvSpPr>
          <p:cNvPr id="135" name="Google Shape;135;gd3ab16c380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d3ab16c380_0_90:notes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00" cy="4183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gd3ab16c380_0_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d3ab16c380_0_96:notes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00" cy="4183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gd3ab16c380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d5aa6f38a6_0_85:notes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00" cy="4183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gd5aa6f38a6_0_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d3ab16c380_0_96:notes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00" cy="4183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gd3ab16c380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475638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EA51E2-596A-422E-9451-A70BBA1003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6BEC5D5-466D-4880-9796-A45B0E6403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F42626B-D032-4117-B0CF-305FA3A27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0D9B0-FA83-4FE6-89B2-7BD7AA8460C6}" type="datetimeFigureOut">
              <a:rPr lang="fi-FI" smtClean="0"/>
              <a:t>14.3.2022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8E56500-F1DC-4DE9-85A5-20CC97347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19FA0FD-538C-4384-9CE7-3E42A6FA1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E7702-3E00-4779-BD5E-75D5B4F19F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9834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C362DE7-4974-4268-B91B-EFE9F3E00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8FDEED4-26DA-4739-8240-6ADC22B8A5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3CE57AF-A91A-4880-9ED9-8D78446D6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0D9B0-FA83-4FE6-89B2-7BD7AA8460C6}" type="datetimeFigureOut">
              <a:rPr lang="fi-FI" smtClean="0"/>
              <a:t>14.3.2022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F6214D1-4A58-4609-A34D-BCEA97858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C468DEE-98C5-4344-B627-E048E8E67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E7702-3E00-4779-BD5E-75D5B4F19F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8166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7C4C70A3-D788-4ABA-B928-AA40E5E9EC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2B24532-4ECB-471A-A34D-BD11A306FF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77BA0A1-A48F-40AA-B154-83169FA61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0D9B0-FA83-4FE6-89B2-7BD7AA8460C6}" type="datetimeFigureOut">
              <a:rPr lang="fi-FI" smtClean="0"/>
              <a:t>14.3.2022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0412AE-2E63-40ED-B2EC-591AE43C6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A8DBA88-2491-45D2-A77B-710E5A000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E7702-3E00-4779-BD5E-75D5B4F19F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26755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8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GB" smtClean="0"/>
              <a:pPr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44678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GB" smtClean="0"/>
              <a:pPr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0059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GB" smtClean="0"/>
              <a:pPr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01459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GB" smtClean="0"/>
              <a:pPr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76535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GB" smtClean="0"/>
              <a:pPr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1395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GB" smtClean="0"/>
              <a:pPr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9786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4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GB" smtClean="0"/>
              <a:pPr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1678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6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6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GB" smtClean="0"/>
              <a:pPr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5821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95050E-9D17-4A47-9647-578BA605B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8CAB460-F18A-4DD0-A402-220E365E55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7DAC678-DCE2-4EF6-9A9B-B398E1FF9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0D9B0-FA83-4FE6-89B2-7BD7AA8460C6}" type="datetimeFigureOut">
              <a:rPr lang="fi-FI" smtClean="0"/>
              <a:t>14.3.2022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B67342D-D0F1-4369-B7AC-95498286D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0969A16-7DAF-4722-9B5E-C51CF91E4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E7702-3E00-4779-BD5E-75D5B4F19F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62615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GB" smtClean="0"/>
              <a:pPr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50206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8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8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GB" smtClean="0"/>
              <a:pPr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2225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GB" smtClean="0"/>
              <a:pPr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91756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 ja lopetus valkonen poh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404" y="2853633"/>
            <a:ext cx="10753195" cy="886343"/>
          </a:xfrm>
        </p:spPr>
        <p:txBody>
          <a:bodyPr anchor="ctr"/>
          <a:lstStyle>
            <a:lvl1pPr algn="l">
              <a:lnSpc>
                <a:spcPct val="90000"/>
              </a:lnSpc>
              <a:defRPr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719670" y="2372883"/>
            <a:ext cx="10752929" cy="480484"/>
          </a:xfrm>
        </p:spPr>
        <p:txBody>
          <a:bodyPr/>
          <a:lstStyle>
            <a:lvl1pPr marL="0" indent="0" algn="l">
              <a:buNone/>
              <a:defRPr sz="2400"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719670" y="3909055"/>
            <a:ext cx="10752929" cy="480484"/>
          </a:xfrm>
        </p:spPr>
        <p:txBody>
          <a:bodyPr/>
          <a:lstStyle>
            <a:lvl1pPr marL="0" indent="0" algn="l">
              <a:buNone/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pic>
        <p:nvPicPr>
          <p:cNvPr id="7" name="Picture 6" descr="Sitra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151" y="6309322"/>
            <a:ext cx="1204501" cy="479919"/>
          </a:xfrm>
          <a:prstGeom prst="rect">
            <a:avLst/>
          </a:prstGeom>
        </p:spPr>
      </p:pic>
      <p:pic>
        <p:nvPicPr>
          <p:cNvPr id="3" name="Picture 2" descr="SITRA_BLACK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0524" y="6360002"/>
            <a:ext cx="1103445" cy="214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85251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 ja lopetus musta poh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12192000" cy="686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19404" y="2948949"/>
            <a:ext cx="10753195" cy="886343"/>
          </a:xfr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719669" y="2468199"/>
            <a:ext cx="10752931" cy="480484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719669" y="4004371"/>
            <a:ext cx="10752931" cy="480484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pic>
        <p:nvPicPr>
          <p:cNvPr id="3" name="Picture 2" descr="SITRA_WHITE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0000" y="6360000"/>
            <a:ext cx="1110000" cy="2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9156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lkoinen väli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404" y="2276872"/>
            <a:ext cx="10753195" cy="1632181"/>
          </a:xfrm>
        </p:spPr>
        <p:txBody>
          <a:bodyPr bIns="140400" anchor="b" anchorCtr="0"/>
          <a:lstStyle>
            <a:lvl1pPr algn="ctr">
              <a:defRPr sz="3200" cap="all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719404" y="3909055"/>
            <a:ext cx="10753195" cy="575733"/>
          </a:xfrm>
        </p:spPr>
        <p:txBody>
          <a:bodyPr/>
          <a:lstStyle>
            <a:lvl1pPr marL="0" indent="0" algn="ctr">
              <a:buNone/>
              <a:defRPr>
                <a:latin typeface="Georgia"/>
                <a:cs typeface="Georgia"/>
              </a:defRPr>
            </a:lvl1pPr>
          </a:lstStyle>
          <a:p>
            <a:pPr lvl="0"/>
            <a:r>
              <a:rPr lang="fi-FI"/>
              <a:t>Muokkaa tekstin perustyylejä</a:t>
            </a:r>
          </a:p>
        </p:txBody>
      </p:sp>
      <p:pic>
        <p:nvPicPr>
          <p:cNvPr id="5" name="Picture 4" descr="SITRA_BLACK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0524" y="6360002"/>
            <a:ext cx="1103445" cy="214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489505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sta väli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12192000" cy="686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404" y="2276872"/>
            <a:ext cx="10753195" cy="1632181"/>
          </a:xfrm>
        </p:spPr>
        <p:txBody>
          <a:bodyPr bIns="140400" anchor="b" anchorCtr="0"/>
          <a:lstStyle>
            <a:lvl1pPr algn="ctr">
              <a:defRPr sz="3200" cap="all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719404" y="3909055"/>
            <a:ext cx="10753195" cy="5757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pPr lvl="0"/>
            <a:r>
              <a:rPr lang="fi-FI"/>
              <a:t>Muokkaa tekstin perustyylejä</a:t>
            </a:r>
          </a:p>
        </p:txBody>
      </p:sp>
      <p:pic>
        <p:nvPicPr>
          <p:cNvPr id="9" name="Picture 8" descr="SITRA_WHITE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0000" y="6360000"/>
            <a:ext cx="1110000" cy="2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35657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rusteksti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403" y="356659"/>
            <a:ext cx="10849207" cy="1152128"/>
          </a:xfrm>
        </p:spPr>
        <p:txBody>
          <a:bodyPr/>
          <a:lstStyle>
            <a:lvl1pPr algn="l">
              <a:defRPr sz="320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7" name="Text Placeholder 11"/>
          <p:cNvSpPr>
            <a:spLocks noGrp="1"/>
          </p:cNvSpPr>
          <p:nvPr>
            <p:ph type="body" sz="quarter" idx="19"/>
          </p:nvPr>
        </p:nvSpPr>
        <p:spPr>
          <a:xfrm>
            <a:off x="719404" y="1700808"/>
            <a:ext cx="10849205" cy="4320480"/>
          </a:xfrm>
        </p:spPr>
        <p:txBody>
          <a:bodyPr/>
          <a:lstStyle>
            <a:lvl1pPr marL="239173" marR="0" indent="-239173" algn="l" defTabSz="60957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Lucida Grande"/>
              <a:buChar char="-"/>
              <a:tabLst/>
              <a:defRPr sz="2133">
                <a:solidFill>
                  <a:schemeClr val="tx1"/>
                </a:solidFill>
                <a:latin typeface="Georgia"/>
                <a:cs typeface="Georgia"/>
              </a:defRPr>
            </a:lvl1pPr>
            <a:lvl2pPr marL="474109" indent="-234939" algn="l">
              <a:lnSpc>
                <a:spcPct val="90000"/>
              </a:lnSpc>
              <a:spcBef>
                <a:spcPts val="800"/>
              </a:spcBef>
              <a:buFont typeface="Georgia" panose="02040502050405020303" pitchFamily="18" charset="0"/>
              <a:buChar char="–"/>
              <a:defRPr sz="1867">
                <a:solidFill>
                  <a:schemeClr val="tx1"/>
                </a:solidFill>
                <a:latin typeface="Georgia"/>
                <a:cs typeface="Georgia"/>
              </a:defRPr>
            </a:lvl2pPr>
            <a:lvl3pPr marL="713282" indent="-234939" algn="l" defTabSz="715397">
              <a:lnSpc>
                <a:spcPct val="90000"/>
              </a:lnSpc>
              <a:spcBef>
                <a:spcPts val="800"/>
              </a:spcBef>
              <a:buFont typeface="Georgia" panose="02040502050405020303" pitchFamily="18" charset="0"/>
              <a:buChar char="–"/>
              <a:defRPr sz="1600">
                <a:solidFill>
                  <a:schemeClr val="tx1"/>
                </a:solidFill>
                <a:latin typeface="Georgia"/>
                <a:cs typeface="Georgia"/>
              </a:defRPr>
            </a:lvl3pPr>
            <a:lvl4pPr marL="958803" indent="-234939" algn="l">
              <a:lnSpc>
                <a:spcPct val="90000"/>
              </a:lnSpc>
              <a:buFont typeface="Georgia" panose="02040502050405020303" pitchFamily="18" charset="0"/>
              <a:buChar char="–"/>
              <a:defRPr sz="1600">
                <a:solidFill>
                  <a:schemeClr val="tx1"/>
                </a:solidFill>
                <a:latin typeface="Georgia"/>
                <a:cs typeface="Georgia"/>
              </a:defRPr>
            </a:lvl4pPr>
            <a:lvl5pPr marL="143992" indent="-380981" algn="l">
              <a:buFont typeface="Arial"/>
              <a:buChar char="•"/>
              <a:defRPr sz="1867">
                <a:solidFill>
                  <a:schemeClr val="tx1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pic>
        <p:nvPicPr>
          <p:cNvPr id="5" name="Picture 4" descr="SITRA_BLACK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0524" y="6360002"/>
            <a:ext cx="1103445" cy="214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37242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sta teksti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6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19403" y="356659"/>
            <a:ext cx="10849207" cy="1152128"/>
          </a:xfrm>
        </p:spPr>
        <p:txBody>
          <a:bodyPr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20"/>
          </p:nvPr>
        </p:nvSpPr>
        <p:spPr>
          <a:xfrm>
            <a:off x="719404" y="1700808"/>
            <a:ext cx="10849205" cy="4320480"/>
          </a:xfrm>
        </p:spPr>
        <p:txBody>
          <a:bodyPr/>
          <a:lstStyle>
            <a:lvl1pPr marL="239173" marR="0" indent="-239173" algn="l" defTabSz="60957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Lucida Grande"/>
              <a:buChar char="-"/>
              <a:tabLst/>
              <a:defRPr sz="2133">
                <a:solidFill>
                  <a:schemeClr val="bg1"/>
                </a:solidFill>
                <a:latin typeface="Georgia"/>
                <a:cs typeface="Georgia"/>
              </a:defRPr>
            </a:lvl1pPr>
            <a:lvl2pPr marL="476227" indent="-237055" algn="l">
              <a:lnSpc>
                <a:spcPct val="90000"/>
              </a:lnSpc>
              <a:spcBef>
                <a:spcPts val="800"/>
              </a:spcBef>
              <a:buFont typeface="Georgia" panose="02040502050405020303" pitchFamily="18" charset="0"/>
              <a:buChar char="–"/>
              <a:defRPr sz="1867">
                <a:solidFill>
                  <a:schemeClr val="bg1"/>
                </a:solidFill>
                <a:latin typeface="Georgia"/>
                <a:cs typeface="Georgia"/>
              </a:defRPr>
            </a:lvl2pPr>
            <a:lvl3pPr marL="717515" indent="-228589" algn="l">
              <a:lnSpc>
                <a:spcPct val="90000"/>
              </a:lnSpc>
              <a:spcBef>
                <a:spcPts val="800"/>
              </a:spcBef>
              <a:buFont typeface="Georgia" panose="02040502050405020303" pitchFamily="18" charset="0"/>
              <a:buChar char="–"/>
              <a:defRPr sz="1600">
                <a:solidFill>
                  <a:schemeClr val="bg1"/>
                </a:solidFill>
                <a:latin typeface="Georgia"/>
                <a:cs typeface="Georgia"/>
              </a:defRPr>
            </a:lvl3pPr>
            <a:lvl4pPr marL="958803" indent="-228589" algn="l">
              <a:lnSpc>
                <a:spcPct val="90000"/>
              </a:lnSpc>
              <a:buFont typeface="Georgia" panose="02040502050405020303" pitchFamily="18" charset="0"/>
              <a:buChar char="–"/>
              <a:defRPr sz="1600">
                <a:solidFill>
                  <a:schemeClr val="bg1"/>
                </a:solidFill>
                <a:latin typeface="Georgia"/>
                <a:cs typeface="Georgia"/>
              </a:defRPr>
            </a:lvl4pPr>
            <a:lvl5pPr marL="143992" indent="-380981" algn="l">
              <a:buFont typeface="Arial"/>
              <a:buChar char="•"/>
              <a:defRPr sz="1867">
                <a:solidFill>
                  <a:schemeClr val="tx1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pic>
        <p:nvPicPr>
          <p:cNvPr id="10" name="Picture 9" descr="SITRA_WHITE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0000" y="6360000"/>
            <a:ext cx="1110000" cy="2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873848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ean kuvan kuvalaatikko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20"/>
          </p:nvPr>
        </p:nvSpPr>
        <p:spPr>
          <a:xfrm>
            <a:off x="10437" y="0"/>
            <a:ext cx="4464051" cy="68580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4" name="Tekstin paikkamerkki 6"/>
          <p:cNvSpPr>
            <a:spLocks noGrp="1"/>
          </p:cNvSpPr>
          <p:nvPr>
            <p:ph type="body" sz="quarter" idx="11"/>
          </p:nvPr>
        </p:nvSpPr>
        <p:spPr>
          <a:xfrm>
            <a:off x="5135893" y="548680"/>
            <a:ext cx="6432715" cy="768085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/>
              <a:buNone/>
              <a:defRPr sz="2133" b="1">
                <a:latin typeface="Arial Black"/>
                <a:cs typeface="Arial Black"/>
              </a:defRPr>
            </a:lvl1pPr>
            <a:lvl2pPr marL="380981" indent="-380981">
              <a:buFont typeface="Arial" panose="020B0604020202020204" pitchFamily="34" charset="0"/>
              <a:buChar char="•"/>
              <a:defRPr/>
            </a:lvl2pPr>
            <a:lvl3pPr marL="0" indent="0" algn="l">
              <a:spcBef>
                <a:spcPts val="0"/>
              </a:spcBef>
              <a:buFont typeface="Arial"/>
              <a:buNone/>
              <a:defRPr sz="2133"/>
            </a:lvl3pPr>
            <a:lvl4pPr marL="0" indent="0" algn="l">
              <a:spcBef>
                <a:spcPts val="0"/>
              </a:spcBef>
              <a:buFont typeface="Arial"/>
              <a:buNone/>
              <a:defRPr sz="2133"/>
            </a:lvl4pPr>
            <a:lvl5pPr marL="0" indent="0" algn="l">
              <a:spcBef>
                <a:spcPts val="0"/>
              </a:spcBef>
              <a:buFont typeface="Arial"/>
              <a:buNone/>
              <a:defRPr sz="2133"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527052" y="548218"/>
            <a:ext cx="3456715" cy="5281049"/>
          </a:xfrm>
        </p:spPr>
        <p:txBody>
          <a:bodyPr/>
          <a:lstStyle>
            <a:lvl1pPr marL="0" indent="0" algn="l">
              <a:buNone/>
              <a:defRPr sz="3200" b="1">
                <a:latin typeface="Arial Black"/>
                <a:cs typeface="Arial Black"/>
              </a:defRPr>
            </a:lvl1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Text Placeholder 11"/>
          <p:cNvSpPr>
            <a:spLocks noGrp="1"/>
          </p:cNvSpPr>
          <p:nvPr>
            <p:ph type="body" sz="quarter" idx="18"/>
          </p:nvPr>
        </p:nvSpPr>
        <p:spPr>
          <a:xfrm>
            <a:off x="5135893" y="1316767"/>
            <a:ext cx="6431691" cy="4512501"/>
          </a:xfrm>
        </p:spPr>
        <p:txBody>
          <a:bodyPr/>
          <a:lstStyle>
            <a:lvl1pPr marL="239173" marR="0" indent="-239173" algn="l" defTabSz="60957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Lucida Grande"/>
              <a:buChar char="-"/>
              <a:tabLst/>
              <a:defRPr sz="2133">
                <a:solidFill>
                  <a:schemeClr val="tx1"/>
                </a:solidFill>
                <a:latin typeface="Georgia"/>
                <a:cs typeface="Georgia"/>
              </a:defRPr>
            </a:lvl1pPr>
            <a:lvl2pPr marL="476227" indent="-237055" algn="l">
              <a:lnSpc>
                <a:spcPct val="90000"/>
              </a:lnSpc>
              <a:spcBef>
                <a:spcPts val="800"/>
              </a:spcBef>
              <a:buFont typeface="Georgia" panose="02040502050405020303" pitchFamily="18" charset="0"/>
              <a:buChar char="–"/>
              <a:defRPr sz="1867">
                <a:solidFill>
                  <a:schemeClr val="tx1"/>
                </a:solidFill>
                <a:latin typeface="Georgia"/>
                <a:cs typeface="Georgia"/>
              </a:defRPr>
            </a:lvl2pPr>
            <a:lvl3pPr marL="717515" indent="-228589" algn="l" defTabSz="715397">
              <a:lnSpc>
                <a:spcPct val="90000"/>
              </a:lnSpc>
              <a:spcBef>
                <a:spcPts val="800"/>
              </a:spcBef>
              <a:buFont typeface="Georgia" panose="02040502050405020303" pitchFamily="18" charset="0"/>
              <a:buChar char="–"/>
              <a:defRPr sz="1600">
                <a:solidFill>
                  <a:schemeClr val="tx1"/>
                </a:solidFill>
                <a:latin typeface="Georgia"/>
                <a:cs typeface="Georgia"/>
              </a:defRPr>
            </a:lvl3pPr>
            <a:lvl4pPr marL="958803" indent="-228589" algn="l">
              <a:lnSpc>
                <a:spcPct val="90000"/>
              </a:lnSpc>
              <a:buFont typeface="Georgia" panose="02040502050405020303" pitchFamily="18" charset="0"/>
              <a:buChar char="–"/>
              <a:defRPr sz="1600">
                <a:solidFill>
                  <a:schemeClr val="tx1"/>
                </a:solidFill>
                <a:latin typeface="Georgia"/>
                <a:cs typeface="Georgia"/>
              </a:defRPr>
            </a:lvl4pPr>
            <a:lvl5pPr marL="143992" indent="-380981" algn="l">
              <a:buFont typeface="Arial"/>
              <a:buChar char="•"/>
              <a:defRPr sz="1867">
                <a:solidFill>
                  <a:schemeClr val="tx1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pic>
        <p:nvPicPr>
          <p:cNvPr id="8" name="Picture 7" descr="SITRA_BLACK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0524" y="6360002"/>
            <a:ext cx="1103445" cy="214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67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499EC85-950D-46D8-99A2-19192B1B0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D56EA43-CF3D-4435-9383-E5ADD1E3CE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B68F30F-B724-44EA-97CE-383080DBB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0D9B0-FA83-4FE6-89B2-7BD7AA8460C6}" type="datetimeFigureOut">
              <a:rPr lang="fi-FI" smtClean="0"/>
              <a:t>14.3.2022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52E9E1A-2D5D-40D8-9C81-AA7BD8869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B6D1712-2664-410E-83AE-8D20B7BDD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E7702-3E00-4779-BD5E-75D5B4F19F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688682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ea kuva ja neg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20"/>
          </p:nvPr>
        </p:nvSpPr>
        <p:spPr>
          <a:xfrm>
            <a:off x="1" y="0"/>
            <a:ext cx="4464051" cy="6858000"/>
          </a:xfrm>
          <a:solidFill>
            <a:schemeClr val="tx1"/>
          </a:solidFill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5" name="Tekstin paikkamerkki 6"/>
          <p:cNvSpPr>
            <a:spLocks noGrp="1"/>
          </p:cNvSpPr>
          <p:nvPr>
            <p:ph type="body" sz="quarter" idx="11"/>
          </p:nvPr>
        </p:nvSpPr>
        <p:spPr>
          <a:xfrm>
            <a:off x="5135893" y="548680"/>
            <a:ext cx="6432715" cy="768085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/>
              <a:buNone/>
              <a:defRPr sz="2133" b="1">
                <a:latin typeface="Arial Black"/>
                <a:cs typeface="Arial Black"/>
              </a:defRPr>
            </a:lvl1pPr>
            <a:lvl2pPr marL="380981" indent="-380981">
              <a:buFont typeface="Arial" panose="020B0604020202020204" pitchFamily="34" charset="0"/>
              <a:buChar char="•"/>
              <a:defRPr/>
            </a:lvl2pPr>
            <a:lvl3pPr marL="0" indent="0" algn="l">
              <a:spcBef>
                <a:spcPts val="0"/>
              </a:spcBef>
              <a:buFont typeface="Arial"/>
              <a:buNone/>
              <a:defRPr sz="2133"/>
            </a:lvl3pPr>
            <a:lvl4pPr marL="0" indent="0" algn="l">
              <a:spcBef>
                <a:spcPts val="0"/>
              </a:spcBef>
              <a:buFont typeface="Arial"/>
              <a:buNone/>
              <a:defRPr sz="2133"/>
            </a:lvl4pPr>
            <a:lvl5pPr marL="0" indent="0" algn="l">
              <a:spcBef>
                <a:spcPts val="0"/>
              </a:spcBef>
              <a:buFont typeface="Arial"/>
              <a:buNone/>
              <a:defRPr sz="2133"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0" name="Text Placeholder 11"/>
          <p:cNvSpPr>
            <a:spLocks noGrp="1"/>
          </p:cNvSpPr>
          <p:nvPr>
            <p:ph type="body" sz="quarter" idx="18"/>
          </p:nvPr>
        </p:nvSpPr>
        <p:spPr>
          <a:xfrm>
            <a:off x="5135893" y="1316767"/>
            <a:ext cx="6431691" cy="4512501"/>
          </a:xfrm>
        </p:spPr>
        <p:txBody>
          <a:bodyPr/>
          <a:lstStyle>
            <a:lvl1pPr marL="239173" marR="0" indent="-239173" algn="l" defTabSz="60957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Lucida Grande"/>
              <a:buChar char="-"/>
              <a:tabLst/>
              <a:defRPr sz="2133">
                <a:solidFill>
                  <a:schemeClr val="tx1"/>
                </a:solidFill>
                <a:latin typeface="Georgia"/>
                <a:cs typeface="Georgia"/>
              </a:defRPr>
            </a:lvl1pPr>
            <a:lvl2pPr marL="476227" indent="-237055" algn="l">
              <a:lnSpc>
                <a:spcPct val="90000"/>
              </a:lnSpc>
              <a:spcBef>
                <a:spcPts val="800"/>
              </a:spcBef>
              <a:buFont typeface="Georgia" panose="02040502050405020303" pitchFamily="18" charset="0"/>
              <a:buChar char="–"/>
              <a:defRPr sz="1867">
                <a:solidFill>
                  <a:schemeClr val="tx1"/>
                </a:solidFill>
                <a:latin typeface="Georgia"/>
                <a:cs typeface="Georgia"/>
              </a:defRPr>
            </a:lvl2pPr>
            <a:lvl3pPr marL="717515" indent="-228589" algn="l">
              <a:lnSpc>
                <a:spcPct val="90000"/>
              </a:lnSpc>
              <a:spcBef>
                <a:spcPts val="800"/>
              </a:spcBef>
              <a:buFont typeface="Georgia" panose="02040502050405020303" pitchFamily="18" charset="0"/>
              <a:buChar char="–"/>
              <a:defRPr sz="1600">
                <a:solidFill>
                  <a:schemeClr val="tx1"/>
                </a:solidFill>
                <a:latin typeface="Georgia"/>
                <a:cs typeface="Georgia"/>
              </a:defRPr>
            </a:lvl3pPr>
            <a:lvl4pPr marL="958803" indent="-228589" algn="l">
              <a:lnSpc>
                <a:spcPct val="90000"/>
              </a:lnSpc>
              <a:buFont typeface="Georgia" panose="02040502050405020303" pitchFamily="18" charset="0"/>
              <a:buChar char="–"/>
              <a:defRPr sz="1600">
                <a:solidFill>
                  <a:schemeClr val="tx1"/>
                </a:solidFill>
                <a:latin typeface="Georgia"/>
                <a:cs typeface="Georgia"/>
              </a:defRPr>
            </a:lvl4pPr>
            <a:lvl5pPr marL="143992" indent="-380981" algn="l">
              <a:buFont typeface="Arial"/>
              <a:buChar char="•"/>
              <a:defRPr sz="1867">
                <a:solidFill>
                  <a:schemeClr val="tx1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4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527052" y="548218"/>
            <a:ext cx="3456715" cy="5281049"/>
          </a:xfrm>
        </p:spPr>
        <p:txBody>
          <a:bodyPr/>
          <a:lstStyle>
            <a:lvl1pPr marL="0" indent="0" algn="l">
              <a:buNone/>
              <a:defRPr sz="3200" b="1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pPr lvl="0"/>
            <a:r>
              <a:rPr lang="fi-FI"/>
              <a:t>Muokkaa tekstin perustyylejä</a:t>
            </a:r>
          </a:p>
        </p:txBody>
      </p:sp>
      <p:pic>
        <p:nvPicPr>
          <p:cNvPr id="9" name="Picture 8" descr="SITRA_BLACK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0524" y="6360002"/>
            <a:ext cx="1103445" cy="214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25381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vasemm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21"/>
          </p:nvPr>
        </p:nvSpPr>
        <p:spPr>
          <a:xfrm>
            <a:off x="6383868" y="0"/>
            <a:ext cx="5808133" cy="68580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6384032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8" name="Tekstin paikkamerkki 6"/>
          <p:cNvSpPr>
            <a:spLocks noGrp="1"/>
          </p:cNvSpPr>
          <p:nvPr>
            <p:ph type="body" sz="quarter" idx="11"/>
          </p:nvPr>
        </p:nvSpPr>
        <p:spPr>
          <a:xfrm>
            <a:off x="623392" y="548681"/>
            <a:ext cx="5184576" cy="1248139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/>
              <a:buNone/>
              <a:defRPr sz="3200" b="1">
                <a:latin typeface="Arial Black"/>
                <a:cs typeface="Arial Black"/>
              </a:defRPr>
            </a:lvl1pPr>
            <a:lvl2pPr marL="380981" indent="-380981">
              <a:buFont typeface="Arial" panose="020B0604020202020204" pitchFamily="34" charset="0"/>
              <a:buChar char="•"/>
              <a:defRPr/>
            </a:lvl2pPr>
            <a:lvl3pPr marL="0" indent="0" algn="l">
              <a:spcBef>
                <a:spcPts val="0"/>
              </a:spcBef>
              <a:buFont typeface="Arial"/>
              <a:buNone/>
              <a:defRPr sz="2133"/>
            </a:lvl3pPr>
            <a:lvl4pPr marL="0" indent="0" algn="l">
              <a:spcBef>
                <a:spcPts val="0"/>
              </a:spcBef>
              <a:buFont typeface="Arial"/>
              <a:buNone/>
              <a:defRPr sz="2133"/>
            </a:lvl4pPr>
            <a:lvl5pPr marL="0" indent="0" algn="l">
              <a:spcBef>
                <a:spcPts val="0"/>
              </a:spcBef>
              <a:buFont typeface="Arial"/>
              <a:buNone/>
              <a:defRPr sz="2133"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Text Placeholder 11"/>
          <p:cNvSpPr>
            <a:spLocks noGrp="1"/>
          </p:cNvSpPr>
          <p:nvPr>
            <p:ph type="body" sz="quarter" idx="19"/>
          </p:nvPr>
        </p:nvSpPr>
        <p:spPr>
          <a:xfrm>
            <a:off x="623392" y="1796819"/>
            <a:ext cx="5184576" cy="4512501"/>
          </a:xfrm>
        </p:spPr>
        <p:txBody>
          <a:bodyPr/>
          <a:lstStyle>
            <a:lvl1pPr marL="239173" marR="0" indent="-239173" algn="l" defTabSz="60957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Lucida Grande"/>
              <a:buChar char="-"/>
              <a:tabLst/>
              <a:defRPr sz="2133">
                <a:solidFill>
                  <a:schemeClr val="tx1"/>
                </a:solidFill>
                <a:latin typeface="Georgia"/>
                <a:cs typeface="Georgia"/>
              </a:defRPr>
            </a:lvl1pPr>
            <a:lvl2pPr marL="476227" indent="-237055" algn="l">
              <a:lnSpc>
                <a:spcPct val="90000"/>
              </a:lnSpc>
              <a:spcBef>
                <a:spcPts val="800"/>
              </a:spcBef>
              <a:buFont typeface="Georgia" panose="02040502050405020303" pitchFamily="18" charset="0"/>
              <a:buChar char="–"/>
              <a:defRPr sz="1867">
                <a:solidFill>
                  <a:schemeClr val="tx1"/>
                </a:solidFill>
                <a:latin typeface="Georgia"/>
                <a:cs typeface="Georgia"/>
              </a:defRPr>
            </a:lvl2pPr>
            <a:lvl3pPr marL="717515" indent="-228589" algn="l">
              <a:lnSpc>
                <a:spcPct val="90000"/>
              </a:lnSpc>
              <a:spcBef>
                <a:spcPts val="800"/>
              </a:spcBef>
              <a:buFont typeface="Georgia" panose="02040502050405020303" pitchFamily="18" charset="0"/>
              <a:buChar char="–"/>
              <a:defRPr sz="1600">
                <a:solidFill>
                  <a:schemeClr val="tx1"/>
                </a:solidFill>
                <a:latin typeface="Georgia"/>
                <a:cs typeface="Georgia"/>
              </a:defRPr>
            </a:lvl3pPr>
            <a:lvl4pPr marL="958803" indent="-228589" algn="l">
              <a:lnSpc>
                <a:spcPct val="90000"/>
              </a:lnSpc>
              <a:buFont typeface="Georgia" panose="02040502050405020303" pitchFamily="18" charset="0"/>
              <a:buChar char="–"/>
              <a:defRPr sz="1600">
                <a:solidFill>
                  <a:schemeClr val="tx1"/>
                </a:solidFill>
                <a:latin typeface="Georgia"/>
                <a:cs typeface="Georgia"/>
              </a:defRPr>
            </a:lvl4pPr>
            <a:lvl5pPr marL="143992" indent="-380981" algn="l">
              <a:buFont typeface="Arial"/>
              <a:buChar char="•"/>
              <a:defRPr sz="1867">
                <a:solidFill>
                  <a:schemeClr val="tx1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6960096" y="548682"/>
            <a:ext cx="4512501" cy="5281049"/>
          </a:xfrm>
        </p:spPr>
        <p:txBody>
          <a:bodyPr/>
          <a:lstStyle>
            <a:lvl1pPr marL="0" indent="0" algn="l">
              <a:buNone/>
              <a:defRPr sz="3200" b="1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pPr lvl="0"/>
            <a:r>
              <a:rPr lang="fi-FI"/>
              <a:t>Muokkaa tekstin perustyylejä</a:t>
            </a:r>
          </a:p>
        </p:txBody>
      </p:sp>
      <p:pic>
        <p:nvPicPr>
          <p:cNvPr id="9" name="Picture 8" descr="SITRA_BLACK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0524" y="6360002"/>
            <a:ext cx="1103445" cy="214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06518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umma kuva vasemm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21"/>
          </p:nvPr>
        </p:nvSpPr>
        <p:spPr>
          <a:xfrm>
            <a:off x="6383868" y="0"/>
            <a:ext cx="5808133" cy="6858000"/>
          </a:xfrm>
          <a:solidFill>
            <a:schemeClr val="tx1"/>
          </a:solidFill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6384032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8" name="Tekstin paikkamerkki 6"/>
          <p:cNvSpPr>
            <a:spLocks noGrp="1"/>
          </p:cNvSpPr>
          <p:nvPr>
            <p:ph type="body" sz="quarter" idx="11"/>
          </p:nvPr>
        </p:nvSpPr>
        <p:spPr>
          <a:xfrm>
            <a:off x="623392" y="548681"/>
            <a:ext cx="5184576" cy="1248139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/>
              <a:buNone/>
              <a:defRPr sz="3200" b="1">
                <a:latin typeface="Arial Black"/>
                <a:cs typeface="Arial Black"/>
              </a:defRPr>
            </a:lvl1pPr>
            <a:lvl2pPr marL="380981" indent="-380981">
              <a:buFont typeface="Arial" panose="020B0604020202020204" pitchFamily="34" charset="0"/>
              <a:buChar char="•"/>
              <a:defRPr/>
            </a:lvl2pPr>
            <a:lvl3pPr marL="0" indent="0" algn="l">
              <a:spcBef>
                <a:spcPts val="0"/>
              </a:spcBef>
              <a:buFont typeface="Arial"/>
              <a:buNone/>
              <a:defRPr sz="2133"/>
            </a:lvl3pPr>
            <a:lvl4pPr marL="0" indent="0" algn="l">
              <a:spcBef>
                <a:spcPts val="0"/>
              </a:spcBef>
              <a:buFont typeface="Arial"/>
              <a:buNone/>
              <a:defRPr sz="2133"/>
            </a:lvl4pPr>
            <a:lvl5pPr marL="0" indent="0" algn="l">
              <a:spcBef>
                <a:spcPts val="0"/>
              </a:spcBef>
              <a:buFont typeface="Arial"/>
              <a:buNone/>
              <a:defRPr sz="2133"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0" name="Text Placeholder 11"/>
          <p:cNvSpPr>
            <a:spLocks noGrp="1"/>
          </p:cNvSpPr>
          <p:nvPr>
            <p:ph type="body" sz="quarter" idx="19"/>
          </p:nvPr>
        </p:nvSpPr>
        <p:spPr>
          <a:xfrm>
            <a:off x="623392" y="1796819"/>
            <a:ext cx="5184576" cy="4512501"/>
          </a:xfrm>
        </p:spPr>
        <p:txBody>
          <a:bodyPr/>
          <a:lstStyle>
            <a:lvl1pPr marL="239173" marR="0" indent="-239173" algn="l" defTabSz="60957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Lucida Grande"/>
              <a:buChar char="-"/>
              <a:tabLst/>
              <a:defRPr sz="2133">
                <a:solidFill>
                  <a:schemeClr val="tx1"/>
                </a:solidFill>
                <a:latin typeface="Georgia"/>
                <a:cs typeface="Georgia"/>
              </a:defRPr>
            </a:lvl1pPr>
            <a:lvl2pPr marL="476227" indent="-237055" algn="l">
              <a:lnSpc>
                <a:spcPct val="90000"/>
              </a:lnSpc>
              <a:spcBef>
                <a:spcPts val="800"/>
              </a:spcBef>
              <a:buFont typeface="Georgia" panose="02040502050405020303" pitchFamily="18" charset="0"/>
              <a:buChar char="–"/>
              <a:defRPr sz="1867">
                <a:solidFill>
                  <a:schemeClr val="tx1"/>
                </a:solidFill>
                <a:latin typeface="Georgia"/>
                <a:cs typeface="Georgia"/>
              </a:defRPr>
            </a:lvl2pPr>
            <a:lvl3pPr marL="717515" indent="-228589" algn="l" defTabSz="715397">
              <a:lnSpc>
                <a:spcPct val="90000"/>
              </a:lnSpc>
              <a:spcBef>
                <a:spcPts val="800"/>
              </a:spcBef>
              <a:buFont typeface="Georgia" panose="02040502050405020303" pitchFamily="18" charset="0"/>
              <a:buChar char="–"/>
              <a:defRPr sz="1600">
                <a:solidFill>
                  <a:schemeClr val="tx1"/>
                </a:solidFill>
                <a:latin typeface="Georgia"/>
                <a:cs typeface="Georgia"/>
              </a:defRPr>
            </a:lvl3pPr>
            <a:lvl4pPr marL="958803" indent="-228589" algn="l">
              <a:lnSpc>
                <a:spcPct val="90000"/>
              </a:lnSpc>
              <a:buFont typeface="Georgia" panose="02040502050405020303" pitchFamily="18" charset="0"/>
              <a:buChar char="–"/>
              <a:defRPr sz="1600">
                <a:solidFill>
                  <a:schemeClr val="tx1"/>
                </a:solidFill>
                <a:latin typeface="Georgia"/>
                <a:cs typeface="Georgia"/>
              </a:defRPr>
            </a:lvl4pPr>
            <a:lvl5pPr marL="143992" indent="-380981" algn="l">
              <a:buFont typeface="Arial"/>
              <a:buChar char="•"/>
              <a:defRPr sz="1867">
                <a:solidFill>
                  <a:schemeClr val="tx1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6960096" y="548682"/>
            <a:ext cx="4512501" cy="5281049"/>
          </a:xfrm>
        </p:spPr>
        <p:txBody>
          <a:bodyPr/>
          <a:lstStyle>
            <a:lvl1pPr marL="0" indent="0" algn="l">
              <a:buNone/>
              <a:defRPr sz="3200" b="1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pPr lvl="0"/>
            <a:r>
              <a:rPr lang="fi-FI"/>
              <a:t>Muokkaa tekstin perustyylejä</a:t>
            </a:r>
          </a:p>
        </p:txBody>
      </p:sp>
      <p:pic>
        <p:nvPicPr>
          <p:cNvPr id="9" name="Picture 8" descr="SITRA_WHITE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0000" y="6360000"/>
            <a:ext cx="1110000" cy="2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10037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uette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405" y="548682"/>
            <a:ext cx="10753193" cy="1078364"/>
          </a:xfrm>
        </p:spPr>
        <p:txBody>
          <a:bodyPr anchor="t"/>
          <a:lstStyle>
            <a:lvl1pPr algn="l">
              <a:defRPr sz="320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4" name="Text Placeholder 33"/>
          <p:cNvSpPr>
            <a:spLocks noGrp="1"/>
          </p:cNvSpPr>
          <p:nvPr userDrawn="1">
            <p:ph type="body" sz="quarter" idx="13"/>
          </p:nvPr>
        </p:nvSpPr>
        <p:spPr>
          <a:xfrm>
            <a:off x="1968502" y="1700808"/>
            <a:ext cx="9504097" cy="768085"/>
          </a:xfrm>
        </p:spPr>
        <p:txBody>
          <a:bodyPr anchor="ctr"/>
          <a:lstStyle>
            <a:lvl1pPr marL="0" indent="0" algn="l">
              <a:buNone/>
              <a:defRPr sz="2133" b="0" i="0">
                <a:latin typeface="Georgia"/>
                <a:cs typeface="Georgia"/>
              </a:defRPr>
            </a:lvl1pPr>
            <a:lvl2pPr algn="l">
              <a:defRPr sz="1867" b="1" i="0">
                <a:latin typeface="Arial"/>
                <a:cs typeface="Arial"/>
              </a:defRPr>
            </a:lvl2pPr>
            <a:lvl3pPr algn="l">
              <a:defRPr sz="1867" b="1" i="0">
                <a:latin typeface="Arial"/>
                <a:cs typeface="Arial"/>
              </a:defRPr>
            </a:lvl3pPr>
            <a:lvl4pPr algn="l">
              <a:defRPr sz="1867" b="1" i="0">
                <a:latin typeface="Arial"/>
                <a:cs typeface="Arial"/>
              </a:defRPr>
            </a:lvl4pPr>
            <a:lvl5pPr algn="l">
              <a:defRPr sz="1867" b="1" i="0">
                <a:latin typeface="Arial"/>
                <a:cs typeface="Arial"/>
              </a:defRPr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5" name="Text Placeholder 33"/>
          <p:cNvSpPr>
            <a:spLocks noGrp="1"/>
          </p:cNvSpPr>
          <p:nvPr userDrawn="1">
            <p:ph type="body" sz="quarter" idx="14"/>
          </p:nvPr>
        </p:nvSpPr>
        <p:spPr>
          <a:xfrm>
            <a:off x="1968502" y="2566593"/>
            <a:ext cx="9504097" cy="766399"/>
          </a:xfrm>
        </p:spPr>
        <p:txBody>
          <a:bodyPr anchor="ctr"/>
          <a:lstStyle>
            <a:lvl1pPr marL="0" indent="0" algn="l">
              <a:buNone/>
              <a:defRPr lang="fi-FI" sz="2133" b="0" i="0" kern="1200" dirty="0" err="1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1pPr>
            <a:lvl2pPr algn="l">
              <a:defRPr sz="1867" b="1" i="0">
                <a:latin typeface="Arial"/>
                <a:cs typeface="Arial"/>
              </a:defRPr>
            </a:lvl2pPr>
            <a:lvl3pPr algn="l">
              <a:defRPr sz="1867" b="1" i="0">
                <a:latin typeface="Arial"/>
                <a:cs typeface="Arial"/>
              </a:defRPr>
            </a:lvl3pPr>
            <a:lvl4pPr algn="l">
              <a:defRPr sz="1867" b="1" i="0">
                <a:latin typeface="Arial"/>
                <a:cs typeface="Arial"/>
              </a:defRPr>
            </a:lvl4pPr>
            <a:lvl5pPr algn="l">
              <a:defRPr sz="1867" b="1" i="0">
                <a:latin typeface="Arial"/>
                <a:cs typeface="Arial"/>
              </a:defRPr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6" name="Text Placeholder 33"/>
          <p:cNvSpPr>
            <a:spLocks noGrp="1"/>
          </p:cNvSpPr>
          <p:nvPr userDrawn="1">
            <p:ph type="body" sz="quarter" idx="15"/>
          </p:nvPr>
        </p:nvSpPr>
        <p:spPr>
          <a:xfrm>
            <a:off x="1968502" y="3430689"/>
            <a:ext cx="9504097" cy="766399"/>
          </a:xfrm>
        </p:spPr>
        <p:txBody>
          <a:bodyPr anchor="ctr"/>
          <a:lstStyle>
            <a:lvl1pPr marL="0" indent="0" algn="l">
              <a:buNone/>
              <a:defRPr lang="fi-FI" sz="2133" b="0" i="0" kern="1200" dirty="0" err="1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1pPr>
            <a:lvl2pPr algn="l">
              <a:defRPr sz="1867" b="1" i="0">
                <a:latin typeface="Arial"/>
                <a:cs typeface="Arial"/>
              </a:defRPr>
            </a:lvl2pPr>
            <a:lvl3pPr algn="l">
              <a:defRPr sz="1867" b="1" i="0">
                <a:latin typeface="Arial"/>
                <a:cs typeface="Arial"/>
              </a:defRPr>
            </a:lvl3pPr>
            <a:lvl4pPr algn="l">
              <a:defRPr sz="1867" b="1" i="0">
                <a:latin typeface="Arial"/>
                <a:cs typeface="Arial"/>
              </a:defRPr>
            </a:lvl4pPr>
            <a:lvl5pPr algn="l">
              <a:defRPr sz="1867" b="1" i="0">
                <a:latin typeface="Arial"/>
                <a:cs typeface="Arial"/>
              </a:defRPr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7" name="Text Placeholder 33"/>
          <p:cNvSpPr>
            <a:spLocks noGrp="1"/>
          </p:cNvSpPr>
          <p:nvPr userDrawn="1">
            <p:ph type="body" sz="quarter" idx="16"/>
          </p:nvPr>
        </p:nvSpPr>
        <p:spPr>
          <a:xfrm>
            <a:off x="1967541" y="4294785"/>
            <a:ext cx="9505056" cy="766399"/>
          </a:xfrm>
        </p:spPr>
        <p:txBody>
          <a:bodyPr anchor="ctr"/>
          <a:lstStyle>
            <a:lvl1pPr marL="0" indent="0" algn="l">
              <a:buNone/>
              <a:defRPr lang="fi-FI" sz="2133" b="0" i="0" kern="1200" dirty="0" err="1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1pPr>
            <a:lvl2pPr algn="l">
              <a:defRPr sz="1867" b="1" i="0">
                <a:latin typeface="Arial"/>
                <a:cs typeface="Arial"/>
              </a:defRPr>
            </a:lvl2pPr>
            <a:lvl3pPr algn="l">
              <a:defRPr sz="1867" b="1" i="0">
                <a:latin typeface="Arial"/>
                <a:cs typeface="Arial"/>
              </a:defRPr>
            </a:lvl3pPr>
            <a:lvl4pPr algn="l">
              <a:defRPr sz="1867" b="1" i="0">
                <a:latin typeface="Arial"/>
                <a:cs typeface="Arial"/>
              </a:defRPr>
            </a:lvl4pPr>
            <a:lvl5pPr algn="l">
              <a:defRPr sz="1867" b="1" i="0">
                <a:latin typeface="Arial"/>
                <a:cs typeface="Arial"/>
              </a:defRPr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8" name="Text Placeholder 33"/>
          <p:cNvSpPr>
            <a:spLocks noGrp="1"/>
          </p:cNvSpPr>
          <p:nvPr userDrawn="1">
            <p:ph type="body" sz="quarter" idx="17"/>
          </p:nvPr>
        </p:nvSpPr>
        <p:spPr>
          <a:xfrm>
            <a:off x="1967541" y="5158881"/>
            <a:ext cx="9505056" cy="766399"/>
          </a:xfrm>
        </p:spPr>
        <p:txBody>
          <a:bodyPr anchor="ctr"/>
          <a:lstStyle>
            <a:lvl1pPr marL="0" indent="0" algn="l">
              <a:buNone/>
              <a:defRPr lang="fi-FI" sz="2133" b="0" i="0" kern="1200" dirty="0" err="1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1pPr>
            <a:lvl2pPr algn="l">
              <a:defRPr sz="1867" b="1" i="0">
                <a:latin typeface="Arial"/>
                <a:cs typeface="Arial"/>
              </a:defRPr>
            </a:lvl2pPr>
            <a:lvl3pPr algn="l">
              <a:defRPr sz="1867" b="1" i="0">
                <a:latin typeface="Arial"/>
                <a:cs typeface="Arial"/>
              </a:defRPr>
            </a:lvl3pPr>
            <a:lvl4pPr algn="l">
              <a:defRPr sz="1867" b="1" i="0">
                <a:latin typeface="Arial"/>
                <a:cs typeface="Arial"/>
              </a:defRPr>
            </a:lvl4pPr>
            <a:lvl5pPr algn="l">
              <a:defRPr sz="1867" b="1" i="0">
                <a:latin typeface="Arial"/>
                <a:cs typeface="Arial"/>
              </a:defRPr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pic>
        <p:nvPicPr>
          <p:cNvPr id="9" name="Picture 8" descr="SITRA_BLACK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0524" y="6360002"/>
            <a:ext cx="1103445" cy="214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40442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uettelo mu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/>
          <p:cNvSpPr/>
          <p:nvPr userDrawn="1"/>
        </p:nvSpPr>
        <p:spPr>
          <a:xfrm>
            <a:off x="0" y="0"/>
            <a:ext cx="12192000" cy="686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7" name="Title 1"/>
          <p:cNvSpPr>
            <a:spLocks noGrp="1"/>
          </p:cNvSpPr>
          <p:nvPr>
            <p:ph type="title"/>
          </p:nvPr>
        </p:nvSpPr>
        <p:spPr>
          <a:xfrm>
            <a:off x="719405" y="548682"/>
            <a:ext cx="10753193" cy="1078364"/>
          </a:xfrm>
        </p:spPr>
        <p:txBody>
          <a:bodyPr anchor="t"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28" name="Text Placeholder 33"/>
          <p:cNvSpPr>
            <a:spLocks noGrp="1"/>
          </p:cNvSpPr>
          <p:nvPr>
            <p:ph type="body" sz="quarter" idx="13"/>
          </p:nvPr>
        </p:nvSpPr>
        <p:spPr>
          <a:xfrm>
            <a:off x="1968502" y="1700808"/>
            <a:ext cx="9504097" cy="768085"/>
          </a:xfrm>
        </p:spPr>
        <p:txBody>
          <a:bodyPr anchor="ctr"/>
          <a:lstStyle>
            <a:lvl1pPr marL="0" indent="0" algn="l">
              <a:buNone/>
              <a:defRPr sz="2133" b="0" i="0">
                <a:solidFill>
                  <a:schemeClr val="bg1"/>
                </a:solidFill>
                <a:latin typeface="Georgia"/>
                <a:cs typeface="Georgia"/>
              </a:defRPr>
            </a:lvl1pPr>
            <a:lvl2pPr algn="l">
              <a:defRPr sz="1867" b="1" i="0">
                <a:latin typeface="Arial"/>
                <a:cs typeface="Arial"/>
              </a:defRPr>
            </a:lvl2pPr>
            <a:lvl3pPr algn="l">
              <a:defRPr sz="1867" b="1" i="0">
                <a:latin typeface="Arial"/>
                <a:cs typeface="Arial"/>
              </a:defRPr>
            </a:lvl3pPr>
            <a:lvl4pPr algn="l">
              <a:defRPr sz="1867" b="1" i="0">
                <a:latin typeface="Arial"/>
                <a:cs typeface="Arial"/>
              </a:defRPr>
            </a:lvl4pPr>
            <a:lvl5pPr algn="l">
              <a:defRPr sz="1867" b="1" i="0">
                <a:latin typeface="Arial"/>
                <a:cs typeface="Arial"/>
              </a:defRPr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9" name="Text Placeholder 33"/>
          <p:cNvSpPr>
            <a:spLocks noGrp="1"/>
          </p:cNvSpPr>
          <p:nvPr>
            <p:ph type="body" sz="quarter" idx="14"/>
          </p:nvPr>
        </p:nvSpPr>
        <p:spPr>
          <a:xfrm>
            <a:off x="1968502" y="2566593"/>
            <a:ext cx="9504097" cy="766399"/>
          </a:xfrm>
        </p:spPr>
        <p:txBody>
          <a:bodyPr anchor="ctr"/>
          <a:lstStyle>
            <a:lvl1pPr marL="0" indent="0" algn="l">
              <a:buNone/>
              <a:defRPr lang="fi-FI" sz="2133" b="0" i="0" kern="1200" dirty="0" err="1">
                <a:solidFill>
                  <a:schemeClr val="bg1"/>
                </a:solidFill>
                <a:latin typeface="Georgia"/>
                <a:ea typeface="+mn-ea"/>
                <a:cs typeface="Georgia"/>
              </a:defRPr>
            </a:lvl1pPr>
            <a:lvl2pPr algn="l">
              <a:defRPr sz="1867" b="1" i="0">
                <a:latin typeface="Arial"/>
                <a:cs typeface="Arial"/>
              </a:defRPr>
            </a:lvl2pPr>
            <a:lvl3pPr algn="l">
              <a:defRPr sz="1867" b="1" i="0">
                <a:latin typeface="Arial"/>
                <a:cs typeface="Arial"/>
              </a:defRPr>
            </a:lvl3pPr>
            <a:lvl4pPr algn="l">
              <a:defRPr sz="1867" b="1" i="0">
                <a:latin typeface="Arial"/>
                <a:cs typeface="Arial"/>
              </a:defRPr>
            </a:lvl4pPr>
            <a:lvl5pPr algn="l">
              <a:defRPr sz="1867" b="1" i="0">
                <a:latin typeface="Arial"/>
                <a:cs typeface="Arial"/>
              </a:defRPr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0" name="Text Placeholder 33"/>
          <p:cNvSpPr>
            <a:spLocks noGrp="1"/>
          </p:cNvSpPr>
          <p:nvPr>
            <p:ph type="body" sz="quarter" idx="15"/>
          </p:nvPr>
        </p:nvSpPr>
        <p:spPr>
          <a:xfrm>
            <a:off x="1968502" y="3430689"/>
            <a:ext cx="9504097" cy="766399"/>
          </a:xfrm>
        </p:spPr>
        <p:txBody>
          <a:bodyPr anchor="ctr"/>
          <a:lstStyle>
            <a:lvl1pPr marL="0" indent="0" algn="l">
              <a:buNone/>
              <a:defRPr lang="fi-FI" sz="2133" b="0" i="0" kern="1200" dirty="0" err="1">
                <a:solidFill>
                  <a:schemeClr val="bg1"/>
                </a:solidFill>
                <a:latin typeface="Georgia"/>
                <a:ea typeface="+mn-ea"/>
                <a:cs typeface="Georgia"/>
              </a:defRPr>
            </a:lvl1pPr>
            <a:lvl2pPr algn="l">
              <a:defRPr sz="1867" b="1" i="0">
                <a:latin typeface="Arial"/>
                <a:cs typeface="Arial"/>
              </a:defRPr>
            </a:lvl2pPr>
            <a:lvl3pPr algn="l">
              <a:defRPr sz="1867" b="1" i="0">
                <a:latin typeface="Arial"/>
                <a:cs typeface="Arial"/>
              </a:defRPr>
            </a:lvl3pPr>
            <a:lvl4pPr algn="l">
              <a:defRPr sz="1867" b="1" i="0">
                <a:latin typeface="Arial"/>
                <a:cs typeface="Arial"/>
              </a:defRPr>
            </a:lvl4pPr>
            <a:lvl5pPr algn="l">
              <a:defRPr sz="1867" b="1" i="0">
                <a:latin typeface="Arial"/>
                <a:cs typeface="Arial"/>
              </a:defRPr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1" name="Text Placeholder 33"/>
          <p:cNvSpPr>
            <a:spLocks noGrp="1"/>
          </p:cNvSpPr>
          <p:nvPr>
            <p:ph type="body" sz="quarter" idx="16"/>
          </p:nvPr>
        </p:nvSpPr>
        <p:spPr>
          <a:xfrm>
            <a:off x="1967541" y="4294785"/>
            <a:ext cx="9505056" cy="766399"/>
          </a:xfrm>
        </p:spPr>
        <p:txBody>
          <a:bodyPr anchor="ctr"/>
          <a:lstStyle>
            <a:lvl1pPr marL="0" indent="0" algn="l">
              <a:buNone/>
              <a:defRPr lang="fi-FI" sz="2133" b="0" i="0" kern="1200" dirty="0" err="1">
                <a:solidFill>
                  <a:schemeClr val="bg1"/>
                </a:solidFill>
                <a:latin typeface="Georgia"/>
                <a:ea typeface="+mn-ea"/>
                <a:cs typeface="Georgia"/>
              </a:defRPr>
            </a:lvl1pPr>
            <a:lvl2pPr algn="l">
              <a:defRPr sz="1867" b="1" i="0">
                <a:latin typeface="Arial"/>
                <a:cs typeface="Arial"/>
              </a:defRPr>
            </a:lvl2pPr>
            <a:lvl3pPr algn="l">
              <a:defRPr sz="1867" b="1" i="0">
                <a:latin typeface="Arial"/>
                <a:cs typeface="Arial"/>
              </a:defRPr>
            </a:lvl3pPr>
            <a:lvl4pPr algn="l">
              <a:defRPr sz="1867" b="1" i="0">
                <a:latin typeface="Arial"/>
                <a:cs typeface="Arial"/>
              </a:defRPr>
            </a:lvl4pPr>
            <a:lvl5pPr algn="l">
              <a:defRPr sz="1867" b="1" i="0">
                <a:latin typeface="Arial"/>
                <a:cs typeface="Arial"/>
              </a:defRPr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2" name="Text Placeholder 33"/>
          <p:cNvSpPr>
            <a:spLocks noGrp="1"/>
          </p:cNvSpPr>
          <p:nvPr>
            <p:ph type="body" sz="quarter" idx="17"/>
          </p:nvPr>
        </p:nvSpPr>
        <p:spPr>
          <a:xfrm>
            <a:off x="1967541" y="5158881"/>
            <a:ext cx="9505056" cy="766399"/>
          </a:xfrm>
        </p:spPr>
        <p:txBody>
          <a:bodyPr anchor="ctr"/>
          <a:lstStyle>
            <a:lvl1pPr marL="0" indent="0" algn="l">
              <a:buNone/>
              <a:defRPr lang="fi-FI" sz="2133" b="0" i="0" kern="1200" dirty="0" err="1">
                <a:solidFill>
                  <a:schemeClr val="bg1"/>
                </a:solidFill>
                <a:latin typeface="Georgia"/>
                <a:ea typeface="+mn-ea"/>
                <a:cs typeface="Georgia"/>
              </a:defRPr>
            </a:lvl1pPr>
            <a:lvl2pPr algn="l">
              <a:defRPr sz="1867" b="1" i="0">
                <a:latin typeface="Arial"/>
                <a:cs typeface="Arial"/>
              </a:defRPr>
            </a:lvl2pPr>
            <a:lvl3pPr algn="l">
              <a:defRPr sz="1867" b="1" i="0">
                <a:latin typeface="Arial"/>
                <a:cs typeface="Arial"/>
              </a:defRPr>
            </a:lvl3pPr>
            <a:lvl4pPr algn="l">
              <a:defRPr sz="1867" b="1" i="0">
                <a:latin typeface="Arial"/>
                <a:cs typeface="Arial"/>
              </a:defRPr>
            </a:lvl4pPr>
            <a:lvl5pPr algn="l">
              <a:defRPr sz="1867" b="1" i="0">
                <a:latin typeface="Arial"/>
                <a:cs typeface="Arial"/>
              </a:defRPr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pic>
        <p:nvPicPr>
          <p:cNvPr id="10" name="Picture 9" descr="SITRA_WHITE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0000" y="6360000"/>
            <a:ext cx="1110000" cy="2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99004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af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23392" y="548681"/>
            <a:ext cx="10945216" cy="864096"/>
          </a:xfrm>
        </p:spPr>
        <p:txBody>
          <a:bodyPr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pic>
        <p:nvPicPr>
          <p:cNvPr id="6" name="Picture 5" descr="SITRA_BLACK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0524" y="6360002"/>
            <a:ext cx="1103445" cy="214724"/>
          </a:xfrm>
          <a:prstGeom prst="rect">
            <a:avLst/>
          </a:prstGeom>
        </p:spPr>
      </p:pic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>
          <a:xfrm>
            <a:off x="623392" y="1508787"/>
            <a:ext cx="10945216" cy="4415764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</p:spTree>
    <p:extLst>
      <p:ext uri="{BB962C8B-B14F-4D97-AF65-F5344CB8AC3E}">
        <p14:creationId xmlns:p14="http://schemas.microsoft.com/office/powerpoint/2010/main" val="257995732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stapohjainen graaf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12192000" cy="686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392" y="548680"/>
            <a:ext cx="10945216" cy="886343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pic>
        <p:nvPicPr>
          <p:cNvPr id="7" name="Picture 6" descr="SITRA_WHITE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0000" y="6360000"/>
            <a:ext cx="1110000" cy="216000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sz="quarter" idx="11"/>
          </p:nvPr>
        </p:nvSpPr>
        <p:spPr>
          <a:xfrm>
            <a:off x="623394" y="1509186"/>
            <a:ext cx="10943167" cy="4607983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</p:txBody>
      </p:sp>
    </p:spTree>
    <p:extLst>
      <p:ext uri="{BB962C8B-B14F-4D97-AF65-F5344CB8AC3E}">
        <p14:creationId xmlns:p14="http://schemas.microsoft.com/office/powerpoint/2010/main" val="401474330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8A622-150D-4B6E-A9AD-36B05BA71FE6}" type="datetimeFigureOut">
              <a:rPr lang="fi-FI" smtClean="0"/>
              <a:t>14.3.2022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4F910-D2A0-41CD-AF53-38064C8637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3317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053509-2368-4D10-85C5-7991BCF39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36F621E-BC05-4CA9-AB3F-57D0BBD0E7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7A70AB9-14F0-4179-BC7E-985BD40C80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A669416-D19C-49B9-963C-37E7F488A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0D9B0-FA83-4FE6-89B2-7BD7AA8460C6}" type="datetimeFigureOut">
              <a:rPr lang="fi-FI" smtClean="0"/>
              <a:t>14.3.2022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3ADF24F-8589-4527-9F91-BCAA3A84C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1880AA3-761B-47E6-AA6A-4A0E2D58E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E7702-3E00-4779-BD5E-75D5B4F19F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7278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2611F9F-5F4F-4B07-BE56-81B20C4C0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5C2CF00-757F-4C45-AA5A-77D29191D7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BBBDABF-8716-4ABD-BA21-5B52D8E1A1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AE58923-B08D-4BC6-BFEC-3EF8F81583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8A2DBA7F-4DFF-49B8-BF51-D138223404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B4173DF5-DDC5-4B0E-806E-0FB61264E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0D9B0-FA83-4FE6-89B2-7BD7AA8460C6}" type="datetimeFigureOut">
              <a:rPr lang="fi-FI" smtClean="0"/>
              <a:t>14.3.2022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F67F473-91D5-4420-A200-DE84A1F99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C648012-FDDE-4752-96DD-404AC9FBF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E7702-3E00-4779-BD5E-75D5B4F19F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926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E5AC84-4158-4D7D-A62C-8C45E8BC9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7C36F4A0-3AF1-4AAF-9B33-6476409A8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0D9B0-FA83-4FE6-89B2-7BD7AA8460C6}" type="datetimeFigureOut">
              <a:rPr lang="fi-FI" smtClean="0"/>
              <a:t>14.3.2022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02BFB9E-6B7F-4690-9526-49CE479D5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F16413A-4096-4C94-84DE-F87FD548F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E7702-3E00-4779-BD5E-75D5B4F19F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6907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EC9EA1E5-C124-4158-997C-BC12C7AA8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0D9B0-FA83-4FE6-89B2-7BD7AA8460C6}" type="datetimeFigureOut">
              <a:rPr lang="fi-FI" smtClean="0"/>
              <a:t>14.3.2022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5B4038C4-4801-440F-A215-51D055368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93273D6-461E-4CA7-9C81-CC62A32E2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E7702-3E00-4779-BD5E-75D5B4F19F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8355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3DA20BE-5B61-4565-AE09-A61116F10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A9F81C-B455-4C6A-AA44-F1CC42854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8F4A65E-EC89-49E4-8D64-B0ED4AF692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7C89026-82E3-4E67-8113-C7E7F9D20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0D9B0-FA83-4FE6-89B2-7BD7AA8460C6}" type="datetimeFigureOut">
              <a:rPr lang="fi-FI" smtClean="0"/>
              <a:t>14.3.2022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5EF3AEB-B588-4861-8738-795CFD363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DE32932-5F2A-4403-B1F9-C6FEF5208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E7702-3E00-4779-BD5E-75D5B4F19F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3850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A057DBA-498E-4CF5-B252-5305ED9E0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FA21C021-9C05-45D8-909B-CC34FFEA7C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32313E1-F70E-4941-9357-787A6ACDC5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FEA7495-A66A-4A49-BCC3-A2EE34CE6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0D9B0-FA83-4FE6-89B2-7BD7AA8460C6}" type="datetimeFigureOut">
              <a:rPr lang="fi-FI" smtClean="0"/>
              <a:t>14.3.2022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0CE5B9D-0651-49A3-827C-02F167BF5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94AB0F8-676A-49B8-AA1E-D34E3871E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E7702-3E00-4779-BD5E-75D5B4F19F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5952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6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03FEED15-FCD1-4D4B-8C79-1F1BF2455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DA902B8-9D82-43B9-BDF7-4ABC09ED8F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679CB27-1D4D-4E0D-BE48-E54DAAC347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D0D9B0-FA83-4FE6-89B2-7BD7AA8460C6}" type="datetimeFigureOut">
              <a:rPr lang="fi-FI" smtClean="0"/>
              <a:t>14.3.2022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54C3D84-C686-47FE-AC94-6C4B30F37D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FC07C6C-DCCD-43DE-A136-FAE1674F6C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E7702-3E00-4779-BD5E-75D5B4F19F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1757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333">
                <a:solidFill>
                  <a:schemeClr val="dk2"/>
                </a:solidFill>
              </a:defRPr>
            </a:lvl1pPr>
            <a:lvl2pPr lvl="1" algn="r">
              <a:buNone/>
              <a:defRPr sz="1333">
                <a:solidFill>
                  <a:schemeClr val="dk2"/>
                </a:solidFill>
              </a:defRPr>
            </a:lvl2pPr>
            <a:lvl3pPr lvl="2" algn="r">
              <a:buNone/>
              <a:defRPr sz="1333">
                <a:solidFill>
                  <a:schemeClr val="dk2"/>
                </a:solidFill>
              </a:defRPr>
            </a:lvl3pPr>
            <a:lvl4pPr lvl="3" algn="r">
              <a:buNone/>
              <a:defRPr sz="1333">
                <a:solidFill>
                  <a:schemeClr val="dk2"/>
                </a:solidFill>
              </a:defRPr>
            </a:lvl4pPr>
            <a:lvl5pPr lvl="4" algn="r">
              <a:buNone/>
              <a:defRPr sz="1333">
                <a:solidFill>
                  <a:schemeClr val="dk2"/>
                </a:solidFill>
              </a:defRPr>
            </a:lvl5pPr>
            <a:lvl6pPr lvl="5" algn="r">
              <a:buNone/>
              <a:defRPr sz="1333">
                <a:solidFill>
                  <a:schemeClr val="dk2"/>
                </a:solidFill>
              </a:defRPr>
            </a:lvl6pPr>
            <a:lvl7pPr lvl="6" algn="r">
              <a:buNone/>
              <a:defRPr sz="1333">
                <a:solidFill>
                  <a:schemeClr val="dk2"/>
                </a:solidFill>
              </a:defRPr>
            </a:lvl7pPr>
            <a:lvl8pPr lvl="7" algn="r">
              <a:buNone/>
              <a:defRPr sz="1333">
                <a:solidFill>
                  <a:schemeClr val="dk2"/>
                </a:solidFill>
              </a:defRPr>
            </a:lvl8pPr>
            <a:lvl9pPr lvl="8" algn="r">
              <a:buNone/>
              <a:defRPr sz="1333">
                <a:solidFill>
                  <a:schemeClr val="dk2"/>
                </a:solidFill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GB" smtClean="0"/>
              <a:pPr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6218" r:id="rId1"/>
    <p:sldLayoutId id="2147486219" r:id="rId2"/>
    <p:sldLayoutId id="2147486208" r:id="rId3"/>
    <p:sldLayoutId id="2147486209" r:id="rId4"/>
    <p:sldLayoutId id="2147486210" r:id="rId5"/>
    <p:sldLayoutId id="2147486211" r:id="rId6"/>
    <p:sldLayoutId id="2147486212" r:id="rId7"/>
    <p:sldLayoutId id="2147486213" r:id="rId8"/>
    <p:sldLayoutId id="2147486214" r:id="rId9"/>
    <p:sldLayoutId id="2147486215" r:id="rId10"/>
    <p:sldLayoutId id="2147486216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tsikon paikkamerkki 1"/>
          <p:cNvSpPr>
            <a:spLocks noGrp="1"/>
          </p:cNvSpPr>
          <p:nvPr>
            <p:ph type="title"/>
          </p:nvPr>
        </p:nvSpPr>
        <p:spPr>
          <a:xfrm>
            <a:off x="623392" y="356659"/>
            <a:ext cx="10945216" cy="1078364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17" name="Tekstin paikkamerkki 2"/>
          <p:cNvSpPr>
            <a:spLocks noGrp="1"/>
          </p:cNvSpPr>
          <p:nvPr>
            <p:ph type="body" idx="1"/>
          </p:nvPr>
        </p:nvSpPr>
        <p:spPr>
          <a:xfrm>
            <a:off x="623392" y="1604797"/>
            <a:ext cx="10945216" cy="441649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i-FI" err="1"/>
              <a:t>Click</a:t>
            </a:r>
            <a:r>
              <a:rPr lang="fi-FI"/>
              <a:t> to </a:t>
            </a:r>
            <a:r>
              <a:rPr lang="fi-FI" err="1"/>
              <a:t>edit</a:t>
            </a:r>
            <a:r>
              <a:rPr lang="fi-FI"/>
              <a:t> </a:t>
            </a:r>
            <a:r>
              <a:rPr lang="fi-FI" err="1"/>
              <a:t>Master</a:t>
            </a:r>
            <a:r>
              <a:rPr lang="fi-FI"/>
              <a:t> </a:t>
            </a:r>
            <a:r>
              <a:rPr lang="fi-FI" err="1"/>
              <a:t>text</a:t>
            </a:r>
            <a:r>
              <a:rPr lang="fi-FI"/>
              <a:t> </a:t>
            </a:r>
            <a:r>
              <a:rPr lang="fi-FI" err="1"/>
              <a:t>styles</a:t>
            </a:r>
            <a:endParaRPr lang="fi-FI"/>
          </a:p>
          <a:p>
            <a:pPr lvl="1"/>
            <a:r>
              <a:rPr lang="fi-FI"/>
              <a:t>Second </a:t>
            </a:r>
            <a:r>
              <a:rPr lang="fi-FI" err="1"/>
              <a:t>level</a:t>
            </a:r>
            <a:endParaRPr lang="fi-FI"/>
          </a:p>
          <a:p>
            <a:pPr lvl="2"/>
            <a:r>
              <a:rPr lang="fi-FI"/>
              <a:t>Third </a:t>
            </a:r>
            <a:r>
              <a:rPr lang="fi-FI" err="1"/>
              <a:t>level</a:t>
            </a:r>
            <a:endParaRPr lang="fi-FI"/>
          </a:p>
          <a:p>
            <a:pPr lvl="3"/>
            <a:r>
              <a:rPr lang="fi-FI" err="1"/>
              <a:t>Fourth</a:t>
            </a:r>
            <a:r>
              <a:rPr lang="fi-FI"/>
              <a:t> </a:t>
            </a:r>
            <a:r>
              <a:rPr lang="fi-FI" err="1"/>
              <a:t>level</a:t>
            </a:r>
            <a:endParaRPr lang="fi-FI"/>
          </a:p>
          <a:p>
            <a:pPr lvl="0"/>
            <a:endParaRPr lang="fi-FI"/>
          </a:p>
          <a:p>
            <a:pPr lvl="0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0268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193" r:id="rId1"/>
    <p:sldLayoutId id="2147486194" r:id="rId2"/>
    <p:sldLayoutId id="2147486195" r:id="rId3"/>
    <p:sldLayoutId id="2147486196" r:id="rId4"/>
    <p:sldLayoutId id="2147486197" r:id="rId5"/>
    <p:sldLayoutId id="2147486198" r:id="rId6"/>
    <p:sldLayoutId id="2147486199" r:id="rId7"/>
    <p:sldLayoutId id="2147486200" r:id="rId8"/>
    <p:sldLayoutId id="2147486201" r:id="rId9"/>
    <p:sldLayoutId id="2147486202" r:id="rId10"/>
    <p:sldLayoutId id="2147486203" r:id="rId11"/>
    <p:sldLayoutId id="2147486204" r:id="rId12"/>
    <p:sldLayoutId id="2147486205" r:id="rId13"/>
    <p:sldLayoutId id="2147486206" r:id="rId14"/>
    <p:sldLayoutId id="2147486207" r:id="rId15"/>
  </p:sldLayoutIdLst>
  <p:hf hdr="0" ftr="0" dt="0"/>
  <p:txStyles>
    <p:titleStyle>
      <a:lvl1pPr algn="l" defTabSz="609570" rtl="0" eaLnBrk="1" latinLnBrk="0" hangingPunct="1">
        <a:spcBef>
          <a:spcPct val="0"/>
        </a:spcBef>
        <a:buNone/>
        <a:defRPr sz="3200" b="0" i="0" kern="1200">
          <a:solidFill>
            <a:schemeClr val="tx1"/>
          </a:solidFill>
          <a:latin typeface="+mj-lt"/>
          <a:ea typeface="+mj-ea"/>
          <a:cs typeface="Arial Black"/>
        </a:defRPr>
      </a:lvl1pPr>
    </p:titleStyle>
    <p:bodyStyle>
      <a:lvl1pPr marL="239173" indent="-239173" algn="l" defTabSz="609570" rtl="0" eaLnBrk="1" latinLnBrk="0" hangingPunct="1">
        <a:spcBef>
          <a:spcPct val="20000"/>
        </a:spcBef>
        <a:buFont typeface="Lucida Grande"/>
        <a:buChar char="-"/>
        <a:defRPr sz="2133" b="0" i="0" kern="1200">
          <a:solidFill>
            <a:schemeClr val="tx1"/>
          </a:solidFill>
          <a:latin typeface="+mn-lt"/>
          <a:ea typeface="+mn-ea"/>
          <a:cs typeface="Georgia"/>
        </a:defRPr>
      </a:lvl1pPr>
      <a:lvl2pPr marL="476227" indent="-237055" algn="l" defTabSz="609570" rtl="0" eaLnBrk="1" latinLnBrk="0" hangingPunct="1">
        <a:spcBef>
          <a:spcPct val="20000"/>
        </a:spcBef>
        <a:buFont typeface="Georgia" panose="02040502050405020303" pitchFamily="18" charset="0"/>
        <a:buChar char="–"/>
        <a:defRPr sz="1867" b="0" i="0" kern="1200">
          <a:solidFill>
            <a:schemeClr val="tx1"/>
          </a:solidFill>
          <a:latin typeface="+mn-lt"/>
          <a:ea typeface="+mn-ea"/>
          <a:cs typeface="Georgia"/>
        </a:defRPr>
      </a:lvl2pPr>
      <a:lvl3pPr marL="715397" indent="-228589" algn="l" defTabSz="609570" rtl="0" eaLnBrk="1" latinLnBrk="0" hangingPunct="1">
        <a:spcBef>
          <a:spcPct val="20000"/>
        </a:spcBef>
        <a:buFont typeface="Georgia" panose="02040502050405020303" pitchFamily="18" charset="0"/>
        <a:buChar char="–"/>
        <a:defRPr sz="1600" b="0" i="0" kern="1200">
          <a:solidFill>
            <a:schemeClr val="tx1"/>
          </a:solidFill>
          <a:latin typeface="+mn-lt"/>
          <a:ea typeface="+mn-ea"/>
          <a:cs typeface="Georgia"/>
        </a:defRPr>
      </a:lvl3pPr>
      <a:lvl4pPr marL="960919" indent="-228589" algn="l" defTabSz="609570" rtl="0" eaLnBrk="1" latinLnBrk="0" hangingPunct="1">
        <a:spcBef>
          <a:spcPct val="20000"/>
        </a:spcBef>
        <a:buFont typeface="Georgia" panose="02040502050405020303" pitchFamily="18" charset="0"/>
        <a:buChar char="–"/>
        <a:defRPr sz="1600" b="0" i="0" kern="1200">
          <a:solidFill>
            <a:schemeClr val="tx1"/>
          </a:solidFill>
          <a:latin typeface="+mn-lt"/>
          <a:ea typeface="+mn-ea"/>
          <a:cs typeface="Georgia"/>
        </a:defRPr>
      </a:lvl4pPr>
      <a:lvl5pPr marL="2438278" indent="0" algn="ctr" defTabSz="609570" rtl="0" eaLnBrk="1" latinLnBrk="0" hangingPunct="1">
        <a:spcBef>
          <a:spcPct val="20000"/>
        </a:spcBef>
        <a:buFont typeface="Arial"/>
        <a:buNone/>
        <a:defRPr sz="1867" kern="1200">
          <a:solidFill>
            <a:schemeClr val="bg1"/>
          </a:solidFill>
          <a:latin typeface="+mn-lt"/>
          <a:ea typeface="+mn-ea"/>
          <a:cs typeface="+mn-cs"/>
        </a:defRPr>
      </a:lvl5pPr>
      <a:lvl6pPr marL="3352632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202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772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341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70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40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09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78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848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418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987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557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idx="4294967295"/>
          </p:nvPr>
        </p:nvSpPr>
        <p:spPr>
          <a:xfrm>
            <a:off x="408609" y="524013"/>
            <a:ext cx="12004398" cy="1917700"/>
          </a:xfrm>
        </p:spPr>
        <p:txBody>
          <a:bodyPr spcFirstLastPara="1" wrap="square" lIns="91440" tIns="45720" rIns="91440" bIns="45720" anchor="b" anchorCtr="0">
            <a:noAutofit/>
          </a:bodyPr>
          <a:lstStyle/>
          <a:p>
            <a:r>
              <a:rPr lang="fi-FI" sz="3200" dirty="0">
                <a:solidFill>
                  <a:schemeClr val="tx1"/>
                </a:solidFill>
                <a:latin typeface="Arial black"/>
              </a:rPr>
              <a:t>Intro </a:t>
            </a:r>
            <a:br>
              <a:rPr lang="fi-FI" sz="3200" dirty="0">
                <a:latin typeface="Arial black"/>
                <a:ea typeface="+mj-lt"/>
                <a:cs typeface="+mj-lt"/>
              </a:rPr>
            </a:br>
            <a:r>
              <a:rPr lang="fi-FI" sz="3200" dirty="0">
                <a:solidFill>
                  <a:schemeClr val="tx1"/>
                </a:solidFill>
                <a:latin typeface="Arial black"/>
              </a:rPr>
              <a:t>Liite 7: Suunnitteluryhmän ohjeet tilannekuvan työstöön tilannekuvafoorumien väleissä ja päätteeksi</a:t>
            </a:r>
            <a:endParaRPr lang="fi-FI" sz="3200">
              <a:solidFill>
                <a:schemeClr val="tx1"/>
              </a:solidFill>
              <a:latin typeface="Arial black"/>
            </a:endParaRPr>
          </a:p>
        </p:txBody>
      </p:sp>
      <p:sp>
        <p:nvSpPr>
          <p:cNvPr id="4" name="Tekstin paikkamerkki 3"/>
          <p:cNvSpPr>
            <a:spLocks noGrp="1"/>
          </p:cNvSpPr>
          <p:nvPr>
            <p:ph type="body" sz="quarter" idx="4294967295"/>
          </p:nvPr>
        </p:nvSpPr>
        <p:spPr>
          <a:xfrm>
            <a:off x="717827" y="2834032"/>
            <a:ext cx="10080625" cy="481013"/>
          </a:xfrm>
        </p:spPr>
        <p:txBody>
          <a:bodyPr lIns="91440" tIns="45720" rIns="91440" bIns="45720" anchor="t">
            <a:normAutofit fontScale="25000" lnSpcReduction="20000"/>
          </a:bodyPr>
          <a:lstStyle/>
          <a:p>
            <a:pPr>
              <a:buChar char="•"/>
            </a:pPr>
            <a:r>
              <a:rPr lang="fi-FI" sz="8000" dirty="0">
                <a:solidFill>
                  <a:schemeClr val="tx1"/>
                </a:solidFill>
                <a:latin typeface="georgia"/>
              </a:rPr>
              <a:t>Tämä PowerPoint-esitys sisältää työstöpohjia, joita voi hyödyntää Alueiden osaamisen aika –toimintamalliin liittyvän tilannekuvan muodostamisessa. </a:t>
            </a:r>
            <a:endParaRPr lang="fi-FI" sz="8000" dirty="0">
              <a:solidFill>
                <a:schemeClr val="tx1"/>
              </a:solidFill>
              <a:latin typeface="georgia"/>
              <a:ea typeface="+mn-lt"/>
              <a:cs typeface="+mn-lt"/>
            </a:endParaRPr>
          </a:p>
          <a:p>
            <a:pPr>
              <a:buChar char="•"/>
            </a:pPr>
            <a:endParaRPr lang="fi-FI" sz="8000" dirty="0">
              <a:solidFill>
                <a:schemeClr val="tx1"/>
              </a:solidFill>
              <a:latin typeface="georgia"/>
              <a:ea typeface="+mn-lt"/>
              <a:cs typeface="+mn-lt"/>
            </a:endParaRPr>
          </a:p>
          <a:p>
            <a:pPr>
              <a:buChar char="•"/>
            </a:pPr>
            <a:r>
              <a:rPr lang="fi-FI" sz="8000" dirty="0">
                <a:solidFill>
                  <a:schemeClr val="tx1"/>
                </a:solidFill>
                <a:latin typeface="georgia"/>
              </a:rPr>
              <a:t>Käsikirjan luvussa 6 ohjeistetaan tilannekuvafoorumin välissä tapahtuvasta työstämisestä sekä foorumisarjan päätteeksi tehtävästä lopputyöstöstä.</a:t>
            </a:r>
            <a:endParaRPr lang="fi-FI" sz="8000">
              <a:solidFill>
                <a:schemeClr val="tx1"/>
              </a:solidFill>
              <a:latin typeface="georgia"/>
            </a:endParaRPr>
          </a:p>
          <a:p>
            <a:pPr>
              <a:buChar char="•"/>
            </a:pPr>
            <a:endParaRPr lang="fi-FI" sz="8000" dirty="0">
              <a:solidFill>
                <a:schemeClr val="tx1"/>
              </a:solidFill>
              <a:latin typeface="georgia"/>
            </a:endParaRPr>
          </a:p>
          <a:p>
            <a:pPr>
              <a:buChar char="•"/>
            </a:pPr>
            <a:r>
              <a:rPr lang="fi-FI" sz="8000" dirty="0">
                <a:solidFill>
                  <a:schemeClr val="tx1"/>
                </a:solidFill>
                <a:latin typeface="georgia"/>
              </a:rPr>
              <a:t>Sivujen 12 ja 13 puhujamuistiinpanoissa on näiden sivujen osalta täsmentäviä ohjeita.</a:t>
            </a:r>
            <a:endParaRPr lang="fi-FI" sz="8000">
              <a:solidFill>
                <a:schemeClr val="tx1"/>
              </a:solidFill>
              <a:latin typeface="georgia"/>
            </a:endParaRPr>
          </a:p>
          <a:p>
            <a:pPr>
              <a:buChar char="•"/>
            </a:pPr>
            <a:endParaRPr lang="fi-FI" sz="8000" dirty="0">
              <a:solidFill>
                <a:schemeClr val="tx1"/>
              </a:solidFill>
              <a:latin typeface="georgia"/>
            </a:endParaRPr>
          </a:p>
          <a:p>
            <a:pPr>
              <a:buChar char="•"/>
            </a:pPr>
            <a:r>
              <a:rPr lang="fi-FI" sz="8000" dirty="0">
                <a:solidFill>
                  <a:schemeClr val="tx1"/>
                </a:solidFill>
                <a:latin typeface="georgia"/>
                <a:ea typeface="+mn-lt"/>
                <a:cs typeface="+mn-lt"/>
              </a:rPr>
              <a:t>Tämä materiaali on tehty vapaasti hyödynnettäväksi ja muokattavaksi. Poikkeuksena sivun</a:t>
            </a:r>
            <a:r>
              <a:rPr lang="fi-FI" sz="8000" dirty="0">
                <a:solidFill>
                  <a:schemeClr val="tx1"/>
                </a:solidFill>
                <a:latin typeface="georgia"/>
              </a:rPr>
              <a:t> 13 kuvaa ei saa muokata.</a:t>
            </a:r>
            <a:r>
              <a:rPr lang="fi-FI" sz="1700" dirty="0">
                <a:solidFill>
                  <a:schemeClr val="tx1"/>
                </a:solidFill>
              </a:rPr>
              <a:t>.</a:t>
            </a:r>
            <a:endParaRPr lang="fi-FI" sz="2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138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ACD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idx="4294967295"/>
          </p:nvPr>
        </p:nvSpPr>
        <p:spPr>
          <a:xfrm>
            <a:off x="419652" y="2702201"/>
            <a:ext cx="10080625" cy="682625"/>
          </a:xfrm>
        </p:spPr>
        <p:txBody>
          <a:bodyPr lIns="91440" tIns="45720" rIns="91440" bIns="45720" anchor="b">
            <a:normAutofit/>
          </a:bodyPr>
          <a:lstStyle/>
          <a:p>
            <a:r>
              <a:rPr lang="fi-FI" sz="3200" dirty="0">
                <a:solidFill>
                  <a:schemeClr val="tx1"/>
                </a:solidFill>
                <a:latin typeface="Arial Black"/>
              </a:rPr>
              <a:t>Vaihe II: Suunnitteluryhmän välityöstö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quarter" idx="4294967295"/>
          </p:nvPr>
        </p:nvSpPr>
        <p:spPr>
          <a:xfrm>
            <a:off x="419652" y="3646626"/>
            <a:ext cx="10080625" cy="481012"/>
          </a:xfrm>
        </p:spPr>
        <p:txBody>
          <a:bodyPr spcFirstLastPara="1" wrap="square" lIns="91440" tIns="45720" rIns="91440" bIns="45720" anchor="t" anchorCtr="0">
            <a:noAutofit/>
          </a:bodyPr>
          <a:lstStyle/>
          <a:p>
            <a:pPr>
              <a:buChar char="•"/>
            </a:pPr>
            <a:r>
              <a:rPr lang="fi-FI" sz="2000" dirty="0">
                <a:solidFill>
                  <a:schemeClr val="tx1"/>
                </a:solidFill>
                <a:latin typeface="Georgia"/>
                <a:ea typeface="+mn-lt"/>
                <a:cs typeface="+mn-lt"/>
              </a:rPr>
              <a:t>Toisen ja kolmannen tilannekuvafoorumin välissä</a:t>
            </a:r>
            <a:endParaRPr lang="en-US" sz="2000">
              <a:solidFill>
                <a:schemeClr val="tx1"/>
              </a:solidFill>
              <a:latin typeface="Georgia"/>
              <a:ea typeface="+mn-lt"/>
              <a:cs typeface="+mn-lt"/>
            </a:endParaRPr>
          </a:p>
          <a:p>
            <a:pPr>
              <a:buChar char="•"/>
            </a:pPr>
            <a:endParaRPr lang="fi-FI" sz="2000" dirty="0">
              <a:solidFill>
                <a:schemeClr val="tx1"/>
              </a:solidFill>
              <a:latin typeface="Georgia"/>
              <a:ea typeface="+mn-lt"/>
              <a:cs typeface="+mn-lt"/>
            </a:endParaRPr>
          </a:p>
          <a:p>
            <a:pPr>
              <a:buChar char="•"/>
            </a:pPr>
            <a:r>
              <a:rPr lang="fi-FI" sz="2000" dirty="0">
                <a:solidFill>
                  <a:schemeClr val="tx1"/>
                </a:solidFill>
                <a:latin typeface="Georgia"/>
                <a:ea typeface="+mn-lt"/>
                <a:cs typeface="+mn-lt"/>
              </a:rPr>
              <a:t>Lopputuotos: 5-10 alueelle keskeistä ilmiötä, jotka suunnitteluryhmä tunnistaa SWOT-analyysin ja toisen tilannekuvafoorumin aineistojen ja keskustelujen pohjalta</a:t>
            </a:r>
            <a:endParaRPr lang="fi-FI" sz="2000" dirty="0">
              <a:solidFill>
                <a:schemeClr val="tx1"/>
              </a:solidFill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3633309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7846B0C-1798-4CA8-939C-CD1261E6FF1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9547" y="354358"/>
            <a:ext cx="10848975" cy="1152525"/>
          </a:xfrm>
        </p:spPr>
        <p:txBody>
          <a:bodyPr>
            <a:normAutofit/>
          </a:bodyPr>
          <a:lstStyle/>
          <a:p>
            <a:r>
              <a:rPr lang="fi-FI" sz="3200" dirty="0">
                <a:latin typeface="Arial Black"/>
              </a:rPr>
              <a:t>Jatkotyöstö kolmanteen tilannekuvafoorumiin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B935D16-3571-472E-A3F7-BD2701CD1CD1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481633" y="1094893"/>
            <a:ext cx="11257583" cy="4319587"/>
          </a:xfr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>
              <a:buChar char="•"/>
            </a:pPr>
            <a:r>
              <a:rPr lang="fi-FI" sz="1700" dirty="0">
                <a:solidFill>
                  <a:schemeClr val="tx1"/>
                </a:solidFill>
                <a:latin typeface="Georgia"/>
              </a:rPr>
              <a:t>Tavoitteena on </a:t>
            </a:r>
            <a:r>
              <a:rPr lang="fi-FI" sz="1700" b="1" dirty="0">
                <a:solidFill>
                  <a:schemeClr val="tx1"/>
                </a:solidFill>
                <a:latin typeface="Georgia"/>
              </a:rPr>
              <a:t>tunnistaa ilmiöt tai aihealueet (5-10 kpl), joiden pohjalta tuotetaan johtopäätökset</a:t>
            </a:r>
            <a:endParaRPr lang="fi-FI"/>
          </a:p>
          <a:p>
            <a:pPr marL="285750" indent="-285750">
              <a:buChar char="•"/>
            </a:pPr>
            <a:r>
              <a:rPr lang="fi-FI" sz="1700" dirty="0">
                <a:solidFill>
                  <a:schemeClr val="tx1"/>
                </a:solidFill>
                <a:latin typeface="Georgia"/>
              </a:rPr>
              <a:t>Tunnistamisessa </a:t>
            </a:r>
            <a:r>
              <a:rPr lang="fi-FI" sz="1700" b="1" dirty="0">
                <a:solidFill>
                  <a:schemeClr val="tx1"/>
                </a:solidFill>
                <a:latin typeface="Georgia"/>
              </a:rPr>
              <a:t>hyödynnetään tuotettua aineistoa</a:t>
            </a:r>
            <a:r>
              <a:rPr lang="fi-FI" sz="1700" dirty="0">
                <a:solidFill>
                  <a:schemeClr val="tx1"/>
                </a:solidFill>
                <a:latin typeface="Georgia"/>
              </a:rPr>
              <a:t>:</a:t>
            </a:r>
          </a:p>
          <a:p>
            <a:pPr marL="520065" lvl="1" indent="-285750">
              <a:buChar char="•"/>
            </a:pPr>
            <a:r>
              <a:rPr lang="fi-FI" sz="1700" dirty="0">
                <a:solidFill>
                  <a:schemeClr val="tx1"/>
                </a:solidFill>
                <a:latin typeface="Georgia"/>
              </a:rPr>
              <a:t>Ensimmäisen tilannekuvafoorumin jälkeen tuotettu SWOT-analyysi (mahdollisesti täydennettynä)</a:t>
            </a:r>
          </a:p>
          <a:p>
            <a:pPr marL="520065" lvl="1" indent="-285750">
              <a:buChar char="•"/>
            </a:pPr>
            <a:r>
              <a:rPr lang="fi-FI" sz="1700" dirty="0">
                <a:solidFill>
                  <a:schemeClr val="tx1"/>
                </a:solidFill>
                <a:latin typeface="Georgia"/>
              </a:rPr>
              <a:t>Toisen tilannekuvafoorumin täydentävät huomiot &amp; ajatukset alueen kehittämistyöstä</a:t>
            </a:r>
          </a:p>
          <a:p>
            <a:pPr marL="520065" lvl="1" indent="-285750">
              <a:buChar char="•"/>
            </a:pPr>
            <a:endParaRPr lang="fi-FI" sz="1700" dirty="0">
              <a:solidFill>
                <a:schemeClr val="tx1"/>
              </a:solidFill>
              <a:latin typeface="Georgia"/>
            </a:endParaRPr>
          </a:p>
          <a:p>
            <a:pPr marL="285750" indent="-285750">
              <a:buChar char="•"/>
            </a:pPr>
            <a:r>
              <a:rPr lang="fi-FI" sz="1700" b="1" dirty="0">
                <a:solidFill>
                  <a:schemeClr val="tx1"/>
                </a:solidFill>
                <a:latin typeface="Georgia"/>
              </a:rPr>
              <a:t>Aihealueet esitetään kolmannessa tilannekuvafoorumissa</a:t>
            </a:r>
            <a:r>
              <a:rPr lang="fi-FI" sz="1700" dirty="0">
                <a:solidFill>
                  <a:schemeClr val="tx1"/>
                </a:solidFill>
                <a:latin typeface="Georgia"/>
              </a:rPr>
              <a:t> – tähän ei ole täytettävää pohjaa, vaan esitysmuoto on vapaa</a:t>
            </a:r>
          </a:p>
          <a:p>
            <a:pPr marL="285750" indent="-285750">
              <a:buChar char="•"/>
            </a:pPr>
            <a:endParaRPr lang="fi-FI" sz="1700" dirty="0">
              <a:solidFill>
                <a:schemeClr val="tx1"/>
              </a:solidFill>
              <a:latin typeface="Georgia"/>
            </a:endParaRPr>
          </a:p>
          <a:p>
            <a:pPr marL="285750" indent="-285750">
              <a:buChar char="•"/>
            </a:pPr>
            <a:r>
              <a:rPr lang="fi-FI" sz="1700" dirty="0">
                <a:solidFill>
                  <a:schemeClr val="tx1"/>
                </a:solidFill>
                <a:latin typeface="Georgia"/>
              </a:rPr>
              <a:t>Aihealueita/ilmiöitä tunnistettaessa ja täsmennettäessä voitte hyödyntää laajennetun SWOT-analyysin apukysymyksiä:</a:t>
            </a:r>
          </a:p>
          <a:p>
            <a:pPr marL="520065" lvl="1" indent="-285750">
              <a:buChar char="•"/>
            </a:pPr>
            <a:r>
              <a:rPr lang="fi-FI" sz="1700" dirty="0">
                <a:solidFill>
                  <a:schemeClr val="tx1"/>
                </a:solidFill>
                <a:latin typeface="Georgia"/>
              </a:rPr>
              <a:t>Miten vahvuuksia voi hyödyntää tunnistetuissa mahdollisuuksissa?</a:t>
            </a:r>
          </a:p>
          <a:p>
            <a:pPr marL="520065" lvl="1" indent="-285750">
              <a:buChar char="•"/>
            </a:pPr>
            <a:r>
              <a:rPr lang="fi-FI" sz="1700" dirty="0">
                <a:solidFill>
                  <a:schemeClr val="tx1"/>
                </a:solidFill>
                <a:latin typeface="Georgia"/>
              </a:rPr>
              <a:t>Miten vahvuuksia voi hyödyntää uhkia vastaan?</a:t>
            </a:r>
          </a:p>
          <a:p>
            <a:pPr marL="520065" lvl="1" indent="-285750">
              <a:buChar char="•"/>
            </a:pPr>
            <a:r>
              <a:rPr lang="fi-FI" sz="1700" dirty="0">
                <a:solidFill>
                  <a:schemeClr val="tx1"/>
                </a:solidFill>
                <a:latin typeface="Georgia"/>
              </a:rPr>
              <a:t>Miten heikkoudet on mahdollista voittaa tunnistetuissa mahdollisuuksissa?</a:t>
            </a:r>
            <a:endParaRPr lang="en-US" sz="1700">
              <a:solidFill>
                <a:schemeClr val="tx1"/>
              </a:solidFill>
              <a:latin typeface="Georgia"/>
            </a:endParaRPr>
          </a:p>
          <a:p>
            <a:pPr marL="520065" lvl="1" indent="-285750">
              <a:buChar char="•"/>
            </a:pPr>
            <a:r>
              <a:rPr lang="fi-FI" sz="1700" dirty="0">
                <a:solidFill>
                  <a:schemeClr val="tx1"/>
                </a:solidFill>
                <a:latin typeface="Georgia"/>
              </a:rPr>
              <a:t>Miten varmistetaan, että heikkoudet eivät realisoidu uhkina?</a:t>
            </a:r>
          </a:p>
          <a:p>
            <a:pPr marL="285750" indent="-285750">
              <a:buChar char="•"/>
            </a:pPr>
            <a:endParaRPr lang="fi-FI" sz="1700" dirty="0">
              <a:solidFill>
                <a:schemeClr val="tx1"/>
              </a:solidFill>
              <a:latin typeface="Georgia"/>
            </a:endParaRPr>
          </a:p>
          <a:p>
            <a:pPr marL="285750" indent="-285750">
              <a:buChar char="•"/>
            </a:pPr>
            <a:r>
              <a:rPr lang="fi-FI" sz="1700" dirty="0">
                <a:solidFill>
                  <a:schemeClr val="tx1"/>
                </a:solidFill>
                <a:latin typeface="Georgia"/>
              </a:rPr>
              <a:t>Seuraavan kuvaan vasempaan reunaan on kuvattu toimintamallia kehitettäessä ja pilotoitaessa eri alueilla havaittuja laajempia näkökulmia työstön tueksi – tunnistettavat aihealueet voivat liittyä niihin tai alueen omiin tunnistamiin kattoteemoihin.</a:t>
            </a:r>
          </a:p>
        </p:txBody>
      </p:sp>
    </p:spTree>
    <p:extLst>
      <p:ext uri="{BB962C8B-B14F-4D97-AF65-F5344CB8AC3E}">
        <p14:creationId xmlns:p14="http://schemas.microsoft.com/office/powerpoint/2010/main" val="21787495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BD1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kstiruutu 29">
            <a:extLst>
              <a:ext uri="{FF2B5EF4-FFF2-40B4-BE49-F238E27FC236}">
                <a16:creationId xmlns:a16="http://schemas.microsoft.com/office/drawing/2014/main" id="{60FC9FDA-B506-48B1-9DAD-3E2F25CC3633}"/>
              </a:ext>
            </a:extLst>
          </p:cNvPr>
          <p:cNvSpPr txBox="1"/>
          <p:nvPr/>
        </p:nvSpPr>
        <p:spPr>
          <a:xfrm>
            <a:off x="429803" y="1870713"/>
            <a:ext cx="4411346" cy="110799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latin typeface="Arial"/>
                <a:cs typeface="Arial"/>
              </a:rPr>
              <a:t>2. </a:t>
            </a:r>
            <a:r>
              <a:rPr lang="en-US" b="1" dirty="0" err="1">
                <a:latin typeface="Arial"/>
                <a:cs typeface="Arial"/>
              </a:rPr>
              <a:t>Osaajatilanne</a:t>
            </a:r>
            <a:endParaRPr lang="en-US" b="1" dirty="0">
              <a:latin typeface="Arial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/>
                <a:cs typeface="Arial"/>
              </a:rPr>
              <a:t>Miten </a:t>
            </a:r>
            <a:r>
              <a:rPr lang="en-US" dirty="0" err="1">
                <a:latin typeface="Arial"/>
                <a:cs typeface="Arial"/>
              </a:rPr>
              <a:t>hyvin</a:t>
            </a:r>
            <a:r>
              <a:rPr lang="en-US" dirty="0">
                <a:latin typeface="Arial"/>
                <a:cs typeface="Arial"/>
              </a:rPr>
              <a:t> </a:t>
            </a:r>
            <a:r>
              <a:rPr lang="en-US" dirty="0" err="1">
                <a:latin typeface="Arial"/>
                <a:cs typeface="Arial"/>
              </a:rPr>
              <a:t>alueella</a:t>
            </a:r>
            <a:r>
              <a:rPr lang="en-US" dirty="0">
                <a:latin typeface="Arial"/>
                <a:cs typeface="Arial"/>
              </a:rPr>
              <a:t> on </a:t>
            </a:r>
            <a:r>
              <a:rPr lang="en-US" dirty="0" err="1">
                <a:latin typeface="Arial"/>
                <a:cs typeface="Arial"/>
              </a:rPr>
              <a:t>oikeanlaista</a:t>
            </a:r>
            <a:r>
              <a:rPr lang="en-US" dirty="0">
                <a:latin typeface="Arial"/>
                <a:cs typeface="Arial"/>
              </a:rPr>
              <a:t> </a:t>
            </a:r>
            <a:r>
              <a:rPr lang="en-US" dirty="0" err="1">
                <a:latin typeface="Arial"/>
                <a:cs typeface="Arial"/>
              </a:rPr>
              <a:t>osaamista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yrityksille</a:t>
            </a:r>
            <a:r>
              <a:rPr lang="en-US" dirty="0">
                <a:latin typeface="Arial"/>
                <a:cs typeface="Arial"/>
              </a:rPr>
              <a:t>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 err="1">
                <a:latin typeface="Arial"/>
                <a:cs typeface="Arial"/>
              </a:rPr>
              <a:t>Vrt</a:t>
            </a:r>
            <a:r>
              <a:rPr lang="en-US" i="1" dirty="0">
                <a:latin typeface="Arial"/>
                <a:cs typeface="Arial"/>
              </a:rPr>
              <a:t>. </a:t>
            </a:r>
            <a:r>
              <a:rPr lang="en-US" i="1" dirty="0" err="1">
                <a:latin typeface="Arial"/>
                <a:cs typeface="Arial"/>
              </a:rPr>
              <a:t>Väestöselvitykset</a:t>
            </a:r>
            <a:endParaRPr lang="fi-FI" i="1" dirty="0" err="1">
              <a:latin typeface="Arial"/>
              <a:cs typeface="Arial"/>
            </a:endParaRPr>
          </a:p>
        </p:txBody>
      </p:sp>
      <p:sp>
        <p:nvSpPr>
          <p:cNvPr id="32" name="Tekstiruutu 31">
            <a:extLst>
              <a:ext uri="{FF2B5EF4-FFF2-40B4-BE49-F238E27FC236}">
                <a16:creationId xmlns:a16="http://schemas.microsoft.com/office/drawing/2014/main" id="{FBDE4DDC-15AF-400F-A83C-94D9E9B7579E}"/>
              </a:ext>
            </a:extLst>
          </p:cNvPr>
          <p:cNvSpPr txBox="1"/>
          <p:nvPr/>
        </p:nvSpPr>
        <p:spPr>
          <a:xfrm>
            <a:off x="440753" y="3214782"/>
            <a:ext cx="5127233" cy="19389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latin typeface="Arial"/>
                <a:cs typeface="Arial"/>
              </a:rPr>
              <a:t>3. </a:t>
            </a:r>
            <a:r>
              <a:rPr lang="en-US" b="1" dirty="0" err="1">
                <a:latin typeface="Arial"/>
                <a:cs typeface="Arial"/>
              </a:rPr>
              <a:t>Yhteistyön</a:t>
            </a:r>
            <a:r>
              <a:rPr lang="en-US" b="1" dirty="0">
                <a:latin typeface="Arial"/>
                <a:cs typeface="Arial"/>
              </a:rPr>
              <a:t> </a:t>
            </a:r>
            <a:r>
              <a:rPr lang="en-US" b="1" dirty="0" err="1">
                <a:latin typeface="Arial"/>
                <a:cs typeface="Arial"/>
              </a:rPr>
              <a:t>tilanne</a:t>
            </a:r>
            <a:endParaRPr lang="en-US" b="1" dirty="0">
              <a:latin typeface="Arial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/>
                <a:cs typeface="Arial"/>
              </a:rPr>
              <a:t>Miten </a:t>
            </a:r>
            <a:r>
              <a:rPr lang="en-US" dirty="0" err="1">
                <a:latin typeface="Arial"/>
                <a:cs typeface="Arial"/>
              </a:rPr>
              <a:t>hyvin</a:t>
            </a:r>
            <a:r>
              <a:rPr lang="en-US" dirty="0">
                <a:latin typeface="Arial"/>
                <a:cs typeface="Arial"/>
              </a:rPr>
              <a:t> </a:t>
            </a:r>
            <a:r>
              <a:rPr lang="en-US" dirty="0" err="1">
                <a:latin typeface="Arial"/>
                <a:cs typeface="Arial"/>
              </a:rPr>
              <a:t>alueen</a:t>
            </a:r>
            <a:r>
              <a:rPr lang="en-US" dirty="0">
                <a:latin typeface="Arial"/>
                <a:cs typeface="Arial"/>
              </a:rPr>
              <a:t> </a:t>
            </a:r>
            <a:r>
              <a:rPr lang="en-US" dirty="0" err="1">
                <a:latin typeface="Arial"/>
                <a:cs typeface="Arial"/>
              </a:rPr>
              <a:t>yhteis</a:t>
            </a:r>
            <a:r>
              <a:rPr lang="en-US" dirty="0">
                <a:latin typeface="Arial"/>
                <a:cs typeface="Arial"/>
              </a:rPr>
              <a:t>- ja </a:t>
            </a:r>
            <a:r>
              <a:rPr lang="en-US" dirty="0" err="1">
                <a:latin typeface="Arial"/>
                <a:cs typeface="Arial"/>
              </a:rPr>
              <a:t>kehittämis-toiminta</a:t>
            </a:r>
            <a:r>
              <a:rPr lang="en-US" dirty="0">
                <a:latin typeface="Arial"/>
                <a:cs typeface="Arial"/>
              </a:rPr>
              <a:t> </a:t>
            </a:r>
            <a:r>
              <a:rPr lang="en-US" dirty="0" err="1">
                <a:latin typeface="Arial"/>
                <a:cs typeface="Arial"/>
              </a:rPr>
              <a:t>tukee</a:t>
            </a:r>
            <a:r>
              <a:rPr lang="en-US" dirty="0">
                <a:latin typeface="Arial"/>
                <a:cs typeface="Arial"/>
              </a:rPr>
              <a:t> </a:t>
            </a:r>
            <a:r>
              <a:rPr lang="en-US" b="1" dirty="0" err="1">
                <a:latin typeface="Arial"/>
                <a:cs typeface="Arial"/>
              </a:rPr>
              <a:t>yritysten</a:t>
            </a:r>
            <a:r>
              <a:rPr lang="en-US" b="1" dirty="0">
                <a:latin typeface="Arial"/>
                <a:cs typeface="Arial"/>
              </a:rPr>
              <a:t> </a:t>
            </a:r>
            <a:r>
              <a:rPr lang="en-US" b="1" dirty="0" err="1">
                <a:latin typeface="Arial"/>
                <a:cs typeface="Arial"/>
              </a:rPr>
              <a:t>menestymistä</a:t>
            </a:r>
            <a:r>
              <a:rPr lang="en-US" b="1" dirty="0">
                <a:latin typeface="Arial"/>
                <a:cs typeface="Arial"/>
              </a:rPr>
              <a:t> </a:t>
            </a:r>
            <a:r>
              <a:rPr lang="en-US" dirty="0" err="1">
                <a:latin typeface="Arial"/>
                <a:cs typeface="Arial"/>
              </a:rPr>
              <a:t>alueella</a:t>
            </a:r>
            <a:r>
              <a:rPr lang="en-US" dirty="0">
                <a:latin typeface="Arial"/>
                <a:cs typeface="Arial"/>
              </a:rPr>
              <a:t>?</a:t>
            </a:r>
            <a:r>
              <a:rPr lang="fi-FI" dirty="0">
                <a:latin typeface="Arial"/>
                <a:cs typeface="Arial"/>
              </a:rPr>
              <a:t>​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i="1" dirty="0">
                <a:latin typeface="Arial"/>
                <a:cs typeface="Arial"/>
              </a:rPr>
              <a:t>Vrt. hankeportfolio ja arvio alueen kehittämistyöstä -harjoitus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/>
          </a:p>
        </p:txBody>
      </p:sp>
      <p:sp>
        <p:nvSpPr>
          <p:cNvPr id="33" name="Tekstiruutu 32">
            <a:extLst>
              <a:ext uri="{FF2B5EF4-FFF2-40B4-BE49-F238E27FC236}">
                <a16:creationId xmlns:a16="http://schemas.microsoft.com/office/drawing/2014/main" id="{ABBBDECC-374F-45A5-9C52-0FAEE0DE871F}"/>
              </a:ext>
            </a:extLst>
          </p:cNvPr>
          <p:cNvSpPr txBox="1"/>
          <p:nvPr/>
        </p:nvSpPr>
        <p:spPr>
          <a:xfrm>
            <a:off x="429519" y="5172850"/>
            <a:ext cx="4969487" cy="13849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latin typeface="Arial"/>
                <a:cs typeface="Arial"/>
              </a:rPr>
              <a:t>4. </a:t>
            </a:r>
            <a:r>
              <a:rPr lang="en-US" b="1" dirty="0" err="1">
                <a:latin typeface="Arial"/>
                <a:cs typeface="Arial"/>
              </a:rPr>
              <a:t>Yritys-oppilaitosrajapinta</a:t>
            </a:r>
            <a:r>
              <a:rPr lang="en-US" b="1" dirty="0">
                <a:latin typeface="Arial"/>
                <a:cs typeface="Arial"/>
              </a:rPr>
              <a:t> </a:t>
            </a:r>
            <a:endParaRPr lang="fi-FI" dirty="0">
              <a:latin typeface="Arial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/>
                <a:cs typeface="Arial"/>
              </a:rPr>
              <a:t>Miten </a:t>
            </a:r>
            <a:r>
              <a:rPr lang="en-US" dirty="0" err="1">
                <a:latin typeface="Arial"/>
                <a:cs typeface="Arial"/>
              </a:rPr>
              <a:t>hyvin</a:t>
            </a:r>
            <a:r>
              <a:rPr lang="en-US" dirty="0">
                <a:latin typeface="Arial"/>
                <a:cs typeface="Arial"/>
              </a:rPr>
              <a:t> </a:t>
            </a:r>
            <a:r>
              <a:rPr lang="en-US" dirty="0" err="1">
                <a:latin typeface="Arial"/>
                <a:cs typeface="Arial"/>
              </a:rPr>
              <a:t>oppilaitosten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koulutus</a:t>
            </a:r>
            <a:r>
              <a:rPr lang="en-US" dirty="0">
                <a:latin typeface="Arial"/>
                <a:cs typeface="Arial"/>
              </a:rPr>
              <a:t>- ja </a:t>
            </a:r>
            <a:r>
              <a:rPr lang="en-US" dirty="0" err="1">
                <a:latin typeface="Arial"/>
                <a:cs typeface="Arial"/>
              </a:rPr>
              <a:t>muut</a:t>
            </a:r>
            <a:r>
              <a:rPr lang="en-US" dirty="0">
                <a:latin typeface="Arial"/>
                <a:cs typeface="Arial"/>
              </a:rPr>
              <a:t> </a:t>
            </a:r>
            <a:r>
              <a:rPr lang="en-US" dirty="0" err="1">
                <a:latin typeface="Arial"/>
                <a:cs typeface="Arial"/>
              </a:rPr>
              <a:t>palvelut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tukevat</a:t>
            </a:r>
            <a:r>
              <a:rPr lang="en-US" dirty="0">
                <a:latin typeface="Arial"/>
                <a:cs typeface="Arial"/>
              </a:rPr>
              <a:t>  </a:t>
            </a:r>
            <a:r>
              <a:rPr lang="en-US" b="1" dirty="0" err="1">
                <a:latin typeface="Arial"/>
                <a:cs typeface="Arial"/>
              </a:rPr>
              <a:t>yritysten</a:t>
            </a:r>
            <a:r>
              <a:rPr lang="en-US" b="1" dirty="0">
                <a:latin typeface="Arial"/>
                <a:cs typeface="Arial"/>
              </a:rPr>
              <a:t> </a:t>
            </a:r>
            <a:r>
              <a:rPr lang="en-US" b="1" dirty="0" err="1">
                <a:latin typeface="Arial"/>
                <a:cs typeface="Arial"/>
              </a:rPr>
              <a:t>kehittymistä</a:t>
            </a:r>
            <a:r>
              <a:rPr lang="en-US" dirty="0">
                <a:latin typeface="Arial"/>
                <a:cs typeface="Arial"/>
              </a:rPr>
              <a:t>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 err="1">
                <a:latin typeface="Arial"/>
                <a:cs typeface="Arial"/>
              </a:rPr>
              <a:t>Vrt</a:t>
            </a:r>
            <a:r>
              <a:rPr lang="en-US" i="1" dirty="0">
                <a:latin typeface="Arial"/>
                <a:cs typeface="Arial"/>
              </a:rPr>
              <a:t>. </a:t>
            </a:r>
            <a:r>
              <a:rPr lang="en-US" i="1" dirty="0" err="1">
                <a:latin typeface="Arial"/>
                <a:cs typeface="Arial"/>
              </a:rPr>
              <a:t>Yrityskysely</a:t>
            </a:r>
            <a:endParaRPr lang="en-US" i="1" dirty="0" err="1">
              <a:cs typeface="Arial"/>
            </a:endParaRPr>
          </a:p>
        </p:txBody>
      </p:sp>
      <p:sp>
        <p:nvSpPr>
          <p:cNvPr id="34" name="Tekstiruutu 33">
            <a:extLst>
              <a:ext uri="{FF2B5EF4-FFF2-40B4-BE49-F238E27FC236}">
                <a16:creationId xmlns:a16="http://schemas.microsoft.com/office/drawing/2014/main" id="{90A405A8-3B20-4E7B-8985-947E79919420}"/>
              </a:ext>
            </a:extLst>
          </p:cNvPr>
          <p:cNvSpPr txBox="1"/>
          <p:nvPr/>
        </p:nvSpPr>
        <p:spPr>
          <a:xfrm>
            <a:off x="429519" y="287673"/>
            <a:ext cx="5494307" cy="13849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latin typeface="Arial"/>
                <a:cs typeface="Arial"/>
              </a:rPr>
              <a:t>1. </a:t>
            </a:r>
            <a:r>
              <a:rPr lang="en-US" b="1" dirty="0" err="1">
                <a:latin typeface="Arial"/>
                <a:cs typeface="Arial"/>
              </a:rPr>
              <a:t>Alueen</a:t>
            </a:r>
            <a:r>
              <a:rPr lang="en-US" b="1" dirty="0">
                <a:latin typeface="Arial"/>
                <a:cs typeface="Arial"/>
              </a:rPr>
              <a:t> </a:t>
            </a:r>
            <a:r>
              <a:rPr lang="en-US" b="1" dirty="0" err="1">
                <a:latin typeface="Arial"/>
                <a:cs typeface="Arial"/>
              </a:rPr>
              <a:t>houkuttelevuus</a:t>
            </a:r>
            <a:r>
              <a:rPr lang="en-US" b="1" dirty="0">
                <a:latin typeface="Arial"/>
                <a:cs typeface="Arial"/>
              </a:rPr>
              <a:t> ja </a:t>
            </a:r>
            <a:r>
              <a:rPr lang="en-US" b="1" dirty="0" err="1">
                <a:latin typeface="Arial"/>
                <a:cs typeface="Arial"/>
              </a:rPr>
              <a:t>vetovoima</a:t>
            </a:r>
            <a:r>
              <a:rPr lang="en-US" b="1" dirty="0">
                <a:latin typeface="Arial"/>
                <a:cs typeface="Arial"/>
              </a:rPr>
              <a:t>  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/>
                <a:cs typeface="Arial"/>
              </a:rPr>
              <a:t>Miten </a:t>
            </a:r>
            <a:r>
              <a:rPr lang="en-US" dirty="0" err="1">
                <a:latin typeface="Arial"/>
                <a:cs typeface="Arial"/>
              </a:rPr>
              <a:t>houkuttelevaa</a:t>
            </a:r>
            <a:r>
              <a:rPr lang="en-US" dirty="0">
                <a:latin typeface="Arial"/>
                <a:cs typeface="Arial"/>
              </a:rPr>
              <a:t>, </a:t>
            </a:r>
            <a:r>
              <a:rPr lang="en-US" dirty="0" err="1">
                <a:latin typeface="Arial"/>
                <a:cs typeface="Arial"/>
              </a:rPr>
              <a:t>helppoa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b="1" dirty="0" err="1">
                <a:latin typeface="Arial"/>
                <a:cs typeface="Arial"/>
              </a:rPr>
              <a:t>yrityksen</a:t>
            </a:r>
            <a:r>
              <a:rPr lang="en-US" b="1" dirty="0">
                <a:latin typeface="Arial"/>
                <a:cs typeface="Arial"/>
              </a:rPr>
              <a:t> on </a:t>
            </a:r>
            <a:r>
              <a:rPr lang="en-US" b="1" dirty="0" err="1">
                <a:latin typeface="Arial"/>
                <a:cs typeface="Arial"/>
              </a:rPr>
              <a:t>sijoittua</a:t>
            </a:r>
            <a:r>
              <a:rPr lang="en-US" b="1" dirty="0">
                <a:latin typeface="Arial"/>
                <a:cs typeface="Arial"/>
              </a:rPr>
              <a:t> </a:t>
            </a:r>
            <a:r>
              <a:rPr lang="en-US" dirty="0" err="1">
                <a:latin typeface="Arial"/>
                <a:cs typeface="Arial"/>
              </a:rPr>
              <a:t>alueelle</a:t>
            </a:r>
            <a:r>
              <a:rPr lang="en-US" dirty="0">
                <a:latin typeface="Arial"/>
                <a:cs typeface="Arial"/>
              </a:rPr>
              <a:t>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latin typeface="Arial"/>
                <a:cs typeface="Arial"/>
              </a:rPr>
              <a:t>Mitkä</a:t>
            </a:r>
            <a:r>
              <a:rPr lang="en-US" dirty="0">
                <a:latin typeface="Arial"/>
                <a:cs typeface="Arial"/>
              </a:rPr>
              <a:t> </a:t>
            </a:r>
            <a:r>
              <a:rPr lang="en-US" dirty="0" err="1">
                <a:latin typeface="Arial"/>
                <a:cs typeface="Arial"/>
              </a:rPr>
              <a:t>asiat</a:t>
            </a:r>
            <a:r>
              <a:rPr lang="en-US" dirty="0">
                <a:latin typeface="Arial"/>
                <a:cs typeface="Arial"/>
              </a:rPr>
              <a:t> </a:t>
            </a:r>
            <a:r>
              <a:rPr lang="en-US" dirty="0" err="1">
                <a:latin typeface="Arial"/>
                <a:cs typeface="Arial"/>
              </a:rPr>
              <a:t>sitä</a:t>
            </a:r>
            <a:r>
              <a:rPr lang="en-US" dirty="0">
                <a:latin typeface="Arial"/>
                <a:cs typeface="Arial"/>
              </a:rPr>
              <a:t> </a:t>
            </a:r>
            <a:r>
              <a:rPr lang="en-US" dirty="0" err="1">
                <a:latin typeface="Arial"/>
                <a:cs typeface="Arial"/>
              </a:rPr>
              <a:t>tukevat</a:t>
            </a:r>
            <a:r>
              <a:rPr lang="en-US" dirty="0">
                <a:latin typeface="Arial"/>
                <a:cs typeface="Arial"/>
              </a:rPr>
              <a:t>?</a:t>
            </a:r>
            <a:r>
              <a:rPr lang="fi-FI" dirty="0">
                <a:latin typeface="Arial"/>
                <a:cs typeface="Arial"/>
              </a:rPr>
              <a:t>​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i="1" dirty="0">
                <a:latin typeface="Arial"/>
                <a:cs typeface="Arial"/>
              </a:rPr>
              <a:t>Vrt. sanapilvet</a:t>
            </a:r>
            <a:endParaRPr lang="fi-FI" i="1" dirty="0">
              <a:cs typeface="Arial"/>
            </a:endParaRPr>
          </a:p>
        </p:txBody>
      </p:sp>
      <p:sp>
        <p:nvSpPr>
          <p:cNvPr id="2" name="Tekstiruutu 1">
            <a:extLst>
              <a:ext uri="{FF2B5EF4-FFF2-40B4-BE49-F238E27FC236}">
                <a16:creationId xmlns:a16="http://schemas.microsoft.com/office/drawing/2014/main" id="{2EF1DE7C-19E8-492B-80F4-E6867EEAAA52}"/>
              </a:ext>
            </a:extLst>
          </p:cNvPr>
          <p:cNvSpPr txBox="1"/>
          <p:nvPr/>
        </p:nvSpPr>
        <p:spPr>
          <a:xfrm>
            <a:off x="5348" y="-1211179"/>
            <a:ext cx="12181304" cy="98488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sz="3200" dirty="0">
                <a:latin typeface="Arial Black"/>
              </a:rPr>
              <a:t>Elinvoiman elementit raamittavat alueelle keskeisten ilmiöiden tunnistamista</a:t>
            </a:r>
            <a:endParaRPr lang="fi-FI" sz="3200" dirty="0">
              <a:latin typeface="Arial Black"/>
              <a:cs typeface="Arial" charset="0"/>
            </a:endParaRPr>
          </a:p>
        </p:txBody>
      </p:sp>
      <p:grpSp>
        <p:nvGrpSpPr>
          <p:cNvPr id="5" name="Ryhmä 4">
            <a:extLst>
              <a:ext uri="{FF2B5EF4-FFF2-40B4-BE49-F238E27FC236}">
                <a16:creationId xmlns:a16="http://schemas.microsoft.com/office/drawing/2014/main" id="{03D024FF-242A-482E-9148-AF91127869C2}"/>
              </a:ext>
            </a:extLst>
          </p:cNvPr>
          <p:cNvGrpSpPr/>
          <p:nvPr/>
        </p:nvGrpSpPr>
        <p:grpSpPr>
          <a:xfrm>
            <a:off x="5773531" y="491121"/>
            <a:ext cx="9967947" cy="5873729"/>
            <a:chOff x="5729357" y="49382"/>
            <a:chExt cx="9967947" cy="5873729"/>
          </a:xfrm>
        </p:grpSpPr>
        <p:pic>
          <p:nvPicPr>
            <p:cNvPr id="4" name="Kuva 4">
              <a:extLst>
                <a:ext uri="{FF2B5EF4-FFF2-40B4-BE49-F238E27FC236}">
                  <a16:creationId xmlns:a16="http://schemas.microsoft.com/office/drawing/2014/main" id="{CB6013B6-11DC-403A-B642-625264FF686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729357" y="49382"/>
              <a:ext cx="6034155" cy="5864714"/>
            </a:xfrm>
            <a:prstGeom prst="rect">
              <a:avLst/>
            </a:prstGeom>
          </p:spPr>
        </p:pic>
        <p:sp>
          <p:nvSpPr>
            <p:cNvPr id="9" name="Tekstiruutu 8">
              <a:extLst>
                <a:ext uri="{FF2B5EF4-FFF2-40B4-BE49-F238E27FC236}">
                  <a16:creationId xmlns:a16="http://schemas.microsoft.com/office/drawing/2014/main" id="{519F0BFE-B8B4-47D5-B940-768B0B0FC815}"/>
                </a:ext>
              </a:extLst>
            </p:cNvPr>
            <p:cNvSpPr txBox="1"/>
            <p:nvPr/>
          </p:nvSpPr>
          <p:spPr>
            <a:xfrm>
              <a:off x="10202997" y="5676890"/>
              <a:ext cx="5494307" cy="246221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US" sz="1600" dirty="0">
                  <a:latin typeface="Arial"/>
                  <a:cs typeface="Arial"/>
                </a:rPr>
                <a:t>Kuva: Sitra</a:t>
              </a:r>
              <a:endParaRPr lang="en-US" sz="1600" dirty="0"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849031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BD1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kstiruutu 29">
            <a:extLst>
              <a:ext uri="{FF2B5EF4-FFF2-40B4-BE49-F238E27FC236}">
                <a16:creationId xmlns:a16="http://schemas.microsoft.com/office/drawing/2014/main" id="{60FC9FDA-B506-48B1-9DAD-3E2F25CC3633}"/>
              </a:ext>
            </a:extLst>
          </p:cNvPr>
          <p:cNvSpPr txBox="1"/>
          <p:nvPr/>
        </p:nvSpPr>
        <p:spPr>
          <a:xfrm>
            <a:off x="248990" y="1780306"/>
            <a:ext cx="4411346" cy="110799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latin typeface="Arial"/>
                <a:cs typeface="Arial"/>
              </a:rPr>
              <a:t>2. </a:t>
            </a:r>
            <a:r>
              <a:rPr lang="en-US" b="1" dirty="0" err="1">
                <a:latin typeface="Arial"/>
                <a:cs typeface="Arial"/>
              </a:rPr>
              <a:t>Osaajatilanne</a:t>
            </a:r>
            <a:endParaRPr lang="en-US" b="1" dirty="0">
              <a:latin typeface="Arial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/>
                <a:cs typeface="Arial"/>
              </a:rPr>
              <a:t>Miten </a:t>
            </a:r>
            <a:r>
              <a:rPr lang="en-US" dirty="0" err="1">
                <a:latin typeface="Arial"/>
                <a:cs typeface="Arial"/>
              </a:rPr>
              <a:t>hyvin</a:t>
            </a:r>
            <a:r>
              <a:rPr lang="en-US" dirty="0">
                <a:latin typeface="Arial"/>
                <a:cs typeface="Arial"/>
              </a:rPr>
              <a:t> </a:t>
            </a:r>
            <a:r>
              <a:rPr lang="en-US" dirty="0" err="1">
                <a:latin typeface="Arial"/>
                <a:cs typeface="Arial"/>
              </a:rPr>
              <a:t>alueella</a:t>
            </a:r>
            <a:r>
              <a:rPr lang="en-US" dirty="0">
                <a:latin typeface="Arial"/>
                <a:cs typeface="Arial"/>
              </a:rPr>
              <a:t> on </a:t>
            </a:r>
            <a:r>
              <a:rPr lang="en-US" dirty="0" err="1">
                <a:latin typeface="Arial"/>
                <a:cs typeface="Arial"/>
              </a:rPr>
              <a:t>oikeanlaista</a:t>
            </a:r>
            <a:r>
              <a:rPr lang="en-US" dirty="0">
                <a:latin typeface="Arial"/>
                <a:cs typeface="Arial"/>
              </a:rPr>
              <a:t> </a:t>
            </a:r>
            <a:r>
              <a:rPr lang="en-US" dirty="0" err="1">
                <a:latin typeface="Arial"/>
                <a:cs typeface="Arial"/>
              </a:rPr>
              <a:t>osaamista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yrityksille</a:t>
            </a:r>
            <a:r>
              <a:rPr lang="en-US" dirty="0">
                <a:latin typeface="Arial"/>
                <a:cs typeface="Arial"/>
              </a:rPr>
              <a:t>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 err="1">
                <a:latin typeface="Arial"/>
                <a:cs typeface="Arial"/>
              </a:rPr>
              <a:t>Vrt</a:t>
            </a:r>
            <a:r>
              <a:rPr lang="en-US" i="1" dirty="0">
                <a:latin typeface="Arial"/>
                <a:cs typeface="Arial"/>
              </a:rPr>
              <a:t>. </a:t>
            </a:r>
            <a:r>
              <a:rPr lang="en-US" i="1" dirty="0" err="1">
                <a:latin typeface="Arial"/>
                <a:cs typeface="Arial"/>
              </a:rPr>
              <a:t>Väestöselvitykset</a:t>
            </a:r>
          </a:p>
        </p:txBody>
      </p:sp>
      <p:sp>
        <p:nvSpPr>
          <p:cNvPr id="32" name="Tekstiruutu 31">
            <a:extLst>
              <a:ext uri="{FF2B5EF4-FFF2-40B4-BE49-F238E27FC236}">
                <a16:creationId xmlns:a16="http://schemas.microsoft.com/office/drawing/2014/main" id="{FBDE4DDC-15AF-400F-A83C-94D9E9B7579E}"/>
              </a:ext>
            </a:extLst>
          </p:cNvPr>
          <p:cNvSpPr txBox="1"/>
          <p:nvPr/>
        </p:nvSpPr>
        <p:spPr>
          <a:xfrm>
            <a:off x="208278" y="3008138"/>
            <a:ext cx="5127233" cy="19389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latin typeface="Arial"/>
                <a:cs typeface="Arial"/>
              </a:rPr>
              <a:t>3. </a:t>
            </a:r>
            <a:r>
              <a:rPr lang="en-US" b="1" dirty="0" err="1">
                <a:latin typeface="Arial"/>
                <a:cs typeface="Arial"/>
              </a:rPr>
              <a:t>Yhteistyön</a:t>
            </a:r>
            <a:r>
              <a:rPr lang="en-US" b="1" dirty="0">
                <a:latin typeface="Arial"/>
                <a:cs typeface="Arial"/>
              </a:rPr>
              <a:t> </a:t>
            </a:r>
            <a:r>
              <a:rPr lang="en-US" b="1" dirty="0" err="1">
                <a:latin typeface="Arial"/>
                <a:cs typeface="Arial"/>
              </a:rPr>
              <a:t>tilanne</a:t>
            </a:r>
            <a:endParaRPr lang="en-US" b="1" dirty="0">
              <a:latin typeface="Arial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/>
                <a:cs typeface="Arial"/>
              </a:rPr>
              <a:t>Miten </a:t>
            </a:r>
            <a:r>
              <a:rPr lang="en-US" dirty="0" err="1">
                <a:latin typeface="Arial"/>
                <a:cs typeface="Arial"/>
              </a:rPr>
              <a:t>hyvin</a:t>
            </a:r>
            <a:r>
              <a:rPr lang="en-US" dirty="0">
                <a:latin typeface="Arial"/>
                <a:cs typeface="Arial"/>
              </a:rPr>
              <a:t> </a:t>
            </a:r>
            <a:r>
              <a:rPr lang="en-US" dirty="0" err="1">
                <a:latin typeface="Arial"/>
                <a:cs typeface="Arial"/>
              </a:rPr>
              <a:t>alueen</a:t>
            </a:r>
            <a:r>
              <a:rPr lang="en-US" dirty="0">
                <a:latin typeface="Arial"/>
                <a:cs typeface="Arial"/>
              </a:rPr>
              <a:t> </a:t>
            </a:r>
            <a:r>
              <a:rPr lang="en-US" dirty="0" err="1">
                <a:latin typeface="Arial"/>
                <a:cs typeface="Arial"/>
              </a:rPr>
              <a:t>yhteis</a:t>
            </a:r>
            <a:r>
              <a:rPr lang="en-US" dirty="0">
                <a:latin typeface="Arial"/>
                <a:cs typeface="Arial"/>
              </a:rPr>
              <a:t>- ja </a:t>
            </a:r>
            <a:r>
              <a:rPr lang="en-US" dirty="0" err="1">
                <a:latin typeface="Arial"/>
                <a:cs typeface="Arial"/>
              </a:rPr>
              <a:t>kehittämis-toiminta</a:t>
            </a:r>
            <a:r>
              <a:rPr lang="en-US" dirty="0">
                <a:latin typeface="Arial"/>
                <a:cs typeface="Arial"/>
              </a:rPr>
              <a:t> </a:t>
            </a:r>
            <a:r>
              <a:rPr lang="en-US" dirty="0" err="1">
                <a:latin typeface="Arial"/>
                <a:cs typeface="Arial"/>
              </a:rPr>
              <a:t>tukee</a:t>
            </a:r>
            <a:r>
              <a:rPr lang="en-US" dirty="0">
                <a:latin typeface="Arial"/>
                <a:cs typeface="Arial"/>
              </a:rPr>
              <a:t> </a:t>
            </a:r>
            <a:r>
              <a:rPr lang="en-US" b="1" dirty="0" err="1">
                <a:latin typeface="Arial"/>
                <a:cs typeface="Arial"/>
              </a:rPr>
              <a:t>yritysten</a:t>
            </a:r>
            <a:r>
              <a:rPr lang="en-US" b="1" dirty="0">
                <a:latin typeface="Arial"/>
                <a:cs typeface="Arial"/>
              </a:rPr>
              <a:t> </a:t>
            </a:r>
            <a:r>
              <a:rPr lang="en-US" b="1" dirty="0" err="1">
                <a:latin typeface="Arial"/>
                <a:cs typeface="Arial"/>
              </a:rPr>
              <a:t>menestymistä</a:t>
            </a:r>
            <a:r>
              <a:rPr lang="en-US" b="1" dirty="0">
                <a:latin typeface="Arial"/>
                <a:cs typeface="Arial"/>
              </a:rPr>
              <a:t> </a:t>
            </a:r>
            <a:r>
              <a:rPr lang="en-US" dirty="0" err="1">
                <a:latin typeface="Arial"/>
                <a:cs typeface="Arial"/>
              </a:rPr>
              <a:t>alueella</a:t>
            </a:r>
            <a:r>
              <a:rPr lang="en-US" dirty="0">
                <a:latin typeface="Arial"/>
                <a:cs typeface="Arial"/>
              </a:rPr>
              <a:t>?</a:t>
            </a:r>
            <a:r>
              <a:rPr lang="fi-FI" dirty="0">
                <a:latin typeface="Arial"/>
                <a:cs typeface="Arial"/>
              </a:rPr>
              <a:t>​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i="1" dirty="0">
                <a:latin typeface="Arial"/>
                <a:cs typeface="Arial"/>
              </a:rPr>
              <a:t>Vrt. hankeportfolio ja Arvio alueen kehittämistyön tilanteesta -harjoitus</a:t>
            </a:r>
            <a:endParaRPr lang="fi-FI" i="1" dirty="0"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/>
          </a:p>
        </p:txBody>
      </p:sp>
      <p:sp>
        <p:nvSpPr>
          <p:cNvPr id="33" name="Tekstiruutu 32">
            <a:extLst>
              <a:ext uri="{FF2B5EF4-FFF2-40B4-BE49-F238E27FC236}">
                <a16:creationId xmlns:a16="http://schemas.microsoft.com/office/drawing/2014/main" id="{ABBBDECC-374F-45A5-9C52-0FAEE0DE871F}"/>
              </a:ext>
            </a:extLst>
          </p:cNvPr>
          <p:cNvSpPr txBox="1"/>
          <p:nvPr/>
        </p:nvSpPr>
        <p:spPr>
          <a:xfrm>
            <a:off x="222875" y="4798308"/>
            <a:ext cx="5641079" cy="19389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latin typeface="Arial"/>
                <a:cs typeface="Arial"/>
              </a:rPr>
              <a:t>4. </a:t>
            </a:r>
            <a:r>
              <a:rPr lang="en-US" b="1" dirty="0" err="1">
                <a:latin typeface="Arial"/>
                <a:cs typeface="Arial"/>
              </a:rPr>
              <a:t>Yritys-oppilaitosrajapinta</a:t>
            </a:r>
            <a:r>
              <a:rPr lang="en-US" b="1" dirty="0">
                <a:latin typeface="Arial"/>
                <a:cs typeface="Arial"/>
              </a:rPr>
              <a:t> </a:t>
            </a:r>
            <a:endParaRPr lang="fi-FI" dirty="0">
              <a:latin typeface="Arial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/>
                <a:cs typeface="Arial"/>
              </a:rPr>
              <a:t>Miten </a:t>
            </a:r>
            <a:r>
              <a:rPr lang="en-US" dirty="0" err="1">
                <a:latin typeface="Arial"/>
                <a:cs typeface="Arial"/>
              </a:rPr>
              <a:t>hyvin</a:t>
            </a:r>
            <a:r>
              <a:rPr lang="en-US" dirty="0">
                <a:latin typeface="Arial"/>
                <a:cs typeface="Arial"/>
              </a:rPr>
              <a:t> </a:t>
            </a:r>
            <a:r>
              <a:rPr lang="en-US" dirty="0" err="1">
                <a:latin typeface="Arial"/>
                <a:cs typeface="Arial"/>
              </a:rPr>
              <a:t>oppilaitosten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koulutus</a:t>
            </a:r>
            <a:r>
              <a:rPr lang="en-US" dirty="0">
                <a:latin typeface="Arial"/>
                <a:cs typeface="Arial"/>
              </a:rPr>
              <a:t>- ja </a:t>
            </a:r>
            <a:r>
              <a:rPr lang="en-US" dirty="0" err="1">
                <a:latin typeface="Arial"/>
                <a:cs typeface="Arial"/>
              </a:rPr>
              <a:t>muut</a:t>
            </a:r>
            <a:r>
              <a:rPr lang="en-US" dirty="0">
                <a:latin typeface="Arial"/>
                <a:cs typeface="Arial"/>
              </a:rPr>
              <a:t> </a:t>
            </a:r>
            <a:r>
              <a:rPr lang="en-US" dirty="0" err="1">
                <a:latin typeface="Arial"/>
                <a:cs typeface="Arial"/>
              </a:rPr>
              <a:t>palvelut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tukevat</a:t>
            </a:r>
            <a:r>
              <a:rPr lang="en-US" dirty="0">
                <a:latin typeface="Arial"/>
                <a:cs typeface="Arial"/>
              </a:rPr>
              <a:t>  </a:t>
            </a:r>
            <a:r>
              <a:rPr lang="en-US" b="1" dirty="0" err="1">
                <a:latin typeface="Arial"/>
                <a:cs typeface="Arial"/>
              </a:rPr>
              <a:t>yritysten</a:t>
            </a:r>
            <a:r>
              <a:rPr lang="en-US" b="1" dirty="0">
                <a:latin typeface="Arial"/>
                <a:cs typeface="Arial"/>
              </a:rPr>
              <a:t> </a:t>
            </a:r>
            <a:r>
              <a:rPr lang="en-US" b="1" dirty="0" err="1">
                <a:latin typeface="Arial"/>
                <a:cs typeface="Arial"/>
              </a:rPr>
              <a:t>kehittymistä</a:t>
            </a:r>
            <a:r>
              <a:rPr lang="en-US" dirty="0">
                <a:latin typeface="Arial"/>
                <a:cs typeface="Arial"/>
              </a:rPr>
              <a:t>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 err="1">
                <a:latin typeface="Arial"/>
                <a:cs typeface="Arial"/>
              </a:rPr>
              <a:t>Vrt</a:t>
            </a:r>
            <a:r>
              <a:rPr lang="en-US" i="1" dirty="0">
                <a:latin typeface="Arial"/>
                <a:cs typeface="Arial"/>
              </a:rPr>
              <a:t>. </a:t>
            </a:r>
            <a:r>
              <a:rPr lang="en-US" i="1" dirty="0" err="1">
                <a:latin typeface="Arial"/>
                <a:cs typeface="Arial"/>
              </a:rPr>
              <a:t>Yrityskysely</a:t>
            </a:r>
            <a:endParaRPr lang="en-US" i="1" dirty="0" err="1"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i="1"/>
          </a:p>
          <a:p>
            <a:r>
              <a:rPr lang="en-US" b="1" dirty="0">
                <a:latin typeface="Arial"/>
                <a:cs typeface="Arial"/>
              </a:rPr>
              <a:t>5. </a:t>
            </a:r>
            <a:r>
              <a:rPr lang="en-US" b="1" dirty="0" err="1">
                <a:latin typeface="Arial"/>
                <a:cs typeface="Arial"/>
              </a:rPr>
              <a:t>Muu</a:t>
            </a:r>
            <a:r>
              <a:rPr lang="en-US" b="1" dirty="0">
                <a:latin typeface="Arial"/>
                <a:cs typeface="Arial"/>
              </a:rPr>
              <a:t> </a:t>
            </a:r>
            <a:r>
              <a:rPr lang="en-US" b="1" dirty="0" err="1">
                <a:latin typeface="Arial"/>
                <a:cs typeface="Arial"/>
              </a:rPr>
              <a:t>alueen</a:t>
            </a:r>
            <a:r>
              <a:rPr lang="en-US" b="1" dirty="0">
                <a:latin typeface="Arial"/>
                <a:cs typeface="Arial"/>
              </a:rPr>
              <a:t> </a:t>
            </a:r>
            <a:r>
              <a:rPr lang="en-US" b="1" dirty="0" err="1">
                <a:latin typeface="Arial"/>
                <a:cs typeface="Arial"/>
              </a:rPr>
              <a:t>yritysten</a:t>
            </a:r>
            <a:r>
              <a:rPr lang="en-US" b="1" dirty="0">
                <a:latin typeface="Arial"/>
                <a:cs typeface="Arial"/>
              </a:rPr>
              <a:t> </a:t>
            </a:r>
            <a:r>
              <a:rPr lang="en-US" b="1" dirty="0" err="1">
                <a:latin typeface="Arial"/>
                <a:cs typeface="Arial"/>
              </a:rPr>
              <a:t>toimintaedellytyksiin</a:t>
            </a:r>
            <a:r>
              <a:rPr lang="en-US" b="1" dirty="0">
                <a:latin typeface="Arial"/>
                <a:cs typeface="Arial"/>
              </a:rPr>
              <a:t> </a:t>
            </a:r>
            <a:r>
              <a:rPr lang="en-US" b="1" dirty="0" err="1">
                <a:latin typeface="Arial"/>
                <a:cs typeface="Arial"/>
              </a:rPr>
              <a:t>liittyvä</a:t>
            </a:r>
            <a:r>
              <a:rPr lang="en-US" b="1" dirty="0">
                <a:latin typeface="Arial"/>
                <a:cs typeface="Arial"/>
              </a:rPr>
              <a:t> </a:t>
            </a:r>
            <a:r>
              <a:rPr lang="en-US" b="1" dirty="0" err="1">
                <a:latin typeface="Arial"/>
                <a:cs typeface="Arial"/>
              </a:rPr>
              <a:t>asia</a:t>
            </a:r>
            <a:endParaRPr lang="en-US" b="1" dirty="0">
              <a:latin typeface="Arial"/>
              <a:cs typeface="Arial"/>
            </a:endParaRPr>
          </a:p>
        </p:txBody>
      </p:sp>
      <p:sp>
        <p:nvSpPr>
          <p:cNvPr id="34" name="Tekstiruutu 33">
            <a:extLst>
              <a:ext uri="{FF2B5EF4-FFF2-40B4-BE49-F238E27FC236}">
                <a16:creationId xmlns:a16="http://schemas.microsoft.com/office/drawing/2014/main" id="{90A405A8-3B20-4E7B-8985-947E79919420}"/>
              </a:ext>
            </a:extLst>
          </p:cNvPr>
          <p:cNvSpPr txBox="1"/>
          <p:nvPr/>
        </p:nvSpPr>
        <p:spPr>
          <a:xfrm>
            <a:off x="209960" y="326419"/>
            <a:ext cx="5494307" cy="13849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latin typeface="Arial"/>
                <a:cs typeface="Arial"/>
              </a:rPr>
              <a:t>1. </a:t>
            </a:r>
            <a:r>
              <a:rPr lang="en-US" b="1" dirty="0" err="1">
                <a:latin typeface="Arial"/>
                <a:cs typeface="Arial"/>
              </a:rPr>
              <a:t>Alueen</a:t>
            </a:r>
            <a:r>
              <a:rPr lang="en-US" b="1" dirty="0">
                <a:latin typeface="Arial"/>
                <a:cs typeface="Arial"/>
              </a:rPr>
              <a:t> </a:t>
            </a:r>
            <a:r>
              <a:rPr lang="en-US" b="1" dirty="0" err="1">
                <a:latin typeface="Arial"/>
                <a:cs typeface="Arial"/>
              </a:rPr>
              <a:t>houkuttelevuus</a:t>
            </a:r>
            <a:r>
              <a:rPr lang="en-US" b="1" dirty="0">
                <a:latin typeface="Arial"/>
                <a:cs typeface="Arial"/>
              </a:rPr>
              <a:t> ja </a:t>
            </a:r>
            <a:r>
              <a:rPr lang="en-US" b="1" dirty="0" err="1">
                <a:latin typeface="Arial"/>
                <a:cs typeface="Arial"/>
              </a:rPr>
              <a:t>vetovoima</a:t>
            </a:r>
            <a:r>
              <a:rPr lang="en-US" b="1" dirty="0">
                <a:latin typeface="Arial"/>
                <a:cs typeface="Arial"/>
              </a:rPr>
              <a:t>  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/>
                <a:cs typeface="Arial"/>
              </a:rPr>
              <a:t>Miten </a:t>
            </a:r>
            <a:r>
              <a:rPr lang="en-US" dirty="0" err="1">
                <a:latin typeface="Arial"/>
                <a:cs typeface="Arial"/>
              </a:rPr>
              <a:t>houkuttelevaa</a:t>
            </a:r>
            <a:r>
              <a:rPr lang="en-US" dirty="0">
                <a:latin typeface="Arial"/>
                <a:cs typeface="Arial"/>
              </a:rPr>
              <a:t>, </a:t>
            </a:r>
            <a:r>
              <a:rPr lang="en-US" dirty="0" err="1">
                <a:latin typeface="Arial"/>
                <a:cs typeface="Arial"/>
              </a:rPr>
              <a:t>helppoa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b="1" dirty="0" err="1">
                <a:latin typeface="Arial"/>
                <a:cs typeface="Arial"/>
              </a:rPr>
              <a:t>yrityksen</a:t>
            </a:r>
            <a:r>
              <a:rPr lang="en-US" b="1" dirty="0">
                <a:latin typeface="Arial"/>
                <a:cs typeface="Arial"/>
              </a:rPr>
              <a:t> on </a:t>
            </a:r>
            <a:r>
              <a:rPr lang="en-US" b="1" dirty="0" err="1">
                <a:latin typeface="Arial"/>
                <a:cs typeface="Arial"/>
              </a:rPr>
              <a:t>sijoittua</a:t>
            </a:r>
            <a:r>
              <a:rPr lang="en-US" b="1" dirty="0">
                <a:latin typeface="Arial"/>
                <a:cs typeface="Arial"/>
              </a:rPr>
              <a:t> </a:t>
            </a:r>
            <a:r>
              <a:rPr lang="en-US" dirty="0" err="1">
                <a:latin typeface="Arial"/>
                <a:cs typeface="Arial"/>
              </a:rPr>
              <a:t>alueelle</a:t>
            </a:r>
            <a:r>
              <a:rPr lang="en-US" dirty="0">
                <a:latin typeface="Arial"/>
                <a:cs typeface="Arial"/>
              </a:rPr>
              <a:t>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latin typeface="Arial"/>
                <a:cs typeface="Arial"/>
              </a:rPr>
              <a:t>Mitkä</a:t>
            </a:r>
            <a:r>
              <a:rPr lang="en-US" dirty="0">
                <a:latin typeface="Arial"/>
                <a:cs typeface="Arial"/>
              </a:rPr>
              <a:t> </a:t>
            </a:r>
            <a:r>
              <a:rPr lang="en-US" dirty="0" err="1">
                <a:latin typeface="Arial"/>
                <a:cs typeface="Arial"/>
              </a:rPr>
              <a:t>asiat</a:t>
            </a:r>
            <a:r>
              <a:rPr lang="en-US" dirty="0">
                <a:latin typeface="Arial"/>
                <a:cs typeface="Arial"/>
              </a:rPr>
              <a:t> </a:t>
            </a:r>
            <a:r>
              <a:rPr lang="en-US" dirty="0" err="1">
                <a:latin typeface="Arial"/>
                <a:cs typeface="Arial"/>
              </a:rPr>
              <a:t>sitä</a:t>
            </a:r>
            <a:r>
              <a:rPr lang="en-US" dirty="0">
                <a:latin typeface="Arial"/>
                <a:cs typeface="Arial"/>
              </a:rPr>
              <a:t> </a:t>
            </a:r>
            <a:r>
              <a:rPr lang="en-US" dirty="0" err="1">
                <a:latin typeface="Arial"/>
                <a:cs typeface="Arial"/>
              </a:rPr>
              <a:t>tukevat</a:t>
            </a:r>
            <a:r>
              <a:rPr lang="en-US" dirty="0">
                <a:latin typeface="Arial"/>
                <a:cs typeface="Arial"/>
              </a:rPr>
              <a:t>?</a:t>
            </a:r>
            <a:r>
              <a:rPr lang="fi-FI" dirty="0">
                <a:latin typeface="Arial"/>
                <a:cs typeface="Arial"/>
              </a:rPr>
              <a:t>​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i="1" dirty="0">
                <a:latin typeface="Arial"/>
                <a:cs typeface="Arial"/>
              </a:rPr>
              <a:t>Vrt. sanapilvet </a:t>
            </a:r>
            <a:endParaRPr lang="fi-FI" i="1" dirty="0">
              <a:cs typeface="Arial"/>
            </a:endParaRPr>
          </a:p>
        </p:txBody>
      </p:sp>
      <p:sp>
        <p:nvSpPr>
          <p:cNvPr id="2" name="Suorakulmio 1">
            <a:extLst>
              <a:ext uri="{FF2B5EF4-FFF2-40B4-BE49-F238E27FC236}">
                <a16:creationId xmlns:a16="http://schemas.microsoft.com/office/drawing/2014/main" id="{F25645BC-989A-4D38-9E40-CFEF0552DCD5}"/>
              </a:ext>
            </a:extLst>
          </p:cNvPr>
          <p:cNvSpPr/>
          <p:nvPr/>
        </p:nvSpPr>
        <p:spPr>
          <a:xfrm>
            <a:off x="9461717" y="2493935"/>
            <a:ext cx="1897317" cy="174097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/>
              <a:t>SWOT</a:t>
            </a:r>
          </a:p>
        </p:txBody>
      </p:sp>
      <p:sp>
        <p:nvSpPr>
          <p:cNvPr id="3" name="Ellipsi 2">
            <a:extLst>
              <a:ext uri="{FF2B5EF4-FFF2-40B4-BE49-F238E27FC236}">
                <a16:creationId xmlns:a16="http://schemas.microsoft.com/office/drawing/2014/main" id="{7F7DC2AC-7194-4CD7-A17F-768377550285}"/>
              </a:ext>
            </a:extLst>
          </p:cNvPr>
          <p:cNvSpPr/>
          <p:nvPr/>
        </p:nvSpPr>
        <p:spPr>
          <a:xfrm>
            <a:off x="5872082" y="2068540"/>
            <a:ext cx="2929178" cy="3006669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/>
              <a:t>Keskeiset aihe-alueet/ilmiöt/ </a:t>
            </a:r>
            <a:r>
              <a:rPr lang="fi-FI" dirty="0"/>
              <a:t>kysymykset yritysten toiminta-edellytysten näkökulmasta</a:t>
            </a:r>
          </a:p>
          <a:p>
            <a:pPr algn="ctr"/>
            <a:r>
              <a:rPr lang="fi-FI"/>
              <a:t>5-10</a:t>
            </a:r>
          </a:p>
        </p:txBody>
      </p:sp>
      <p:sp>
        <p:nvSpPr>
          <p:cNvPr id="13" name="Tasakylkinen kolmio 12">
            <a:extLst>
              <a:ext uri="{FF2B5EF4-FFF2-40B4-BE49-F238E27FC236}">
                <a16:creationId xmlns:a16="http://schemas.microsoft.com/office/drawing/2014/main" id="{B2924D39-4BC7-4C92-A2E8-F22A3A9F63C9}"/>
              </a:ext>
            </a:extLst>
          </p:cNvPr>
          <p:cNvSpPr/>
          <p:nvPr/>
        </p:nvSpPr>
        <p:spPr>
          <a:xfrm rot="16200000">
            <a:off x="7772031" y="3268374"/>
            <a:ext cx="2610533" cy="436535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8" name="Suora yhdysviiva 7">
            <a:extLst>
              <a:ext uri="{FF2B5EF4-FFF2-40B4-BE49-F238E27FC236}">
                <a16:creationId xmlns:a16="http://schemas.microsoft.com/office/drawing/2014/main" id="{D6FDD2F0-3CF7-4E3F-8D1E-C1EE4B9B2F1D}"/>
              </a:ext>
            </a:extLst>
          </p:cNvPr>
          <p:cNvCxnSpPr>
            <a:cxnSpLocks/>
          </p:cNvCxnSpPr>
          <p:nvPr/>
        </p:nvCxnSpPr>
        <p:spPr>
          <a:xfrm>
            <a:off x="7776790" y="5214107"/>
            <a:ext cx="440675" cy="533876"/>
          </a:xfrm>
          <a:prstGeom prst="line">
            <a:avLst/>
          </a:prstGeom>
          <a:ln w="63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kstiruutu 15">
            <a:extLst>
              <a:ext uri="{FF2B5EF4-FFF2-40B4-BE49-F238E27FC236}">
                <a16:creationId xmlns:a16="http://schemas.microsoft.com/office/drawing/2014/main" id="{73C96609-0D81-42FE-83DE-19A02A17CBE4}"/>
              </a:ext>
            </a:extLst>
          </p:cNvPr>
          <p:cNvSpPr txBox="1"/>
          <p:nvPr/>
        </p:nvSpPr>
        <p:spPr>
          <a:xfrm>
            <a:off x="8046607" y="5278954"/>
            <a:ext cx="292917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/>
              <a:t>Tunnistaminen tehdään johtopäätösten ja jatkotoimenpiteiden pohjaksi</a:t>
            </a:r>
          </a:p>
        </p:txBody>
      </p:sp>
      <p:sp>
        <p:nvSpPr>
          <p:cNvPr id="19" name="Tasakylkinen kolmio 18">
            <a:extLst>
              <a:ext uri="{FF2B5EF4-FFF2-40B4-BE49-F238E27FC236}">
                <a16:creationId xmlns:a16="http://schemas.microsoft.com/office/drawing/2014/main" id="{9E0AD54C-1B3E-4014-918C-6CD1F5202F78}"/>
              </a:ext>
            </a:extLst>
          </p:cNvPr>
          <p:cNvSpPr/>
          <p:nvPr/>
        </p:nvSpPr>
        <p:spPr>
          <a:xfrm rot="5400000">
            <a:off x="4277767" y="3307824"/>
            <a:ext cx="2610533" cy="436535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7B5C4E38-95BF-498C-88CA-7584962210E3}"/>
              </a:ext>
            </a:extLst>
          </p:cNvPr>
          <p:cNvSpPr txBox="1"/>
          <p:nvPr/>
        </p:nvSpPr>
        <p:spPr>
          <a:xfrm>
            <a:off x="6101348" y="326189"/>
            <a:ext cx="5550568" cy="98488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fi-FI" sz="3200" dirty="0">
                <a:latin typeface="Arial Black"/>
              </a:rPr>
              <a:t>Alueelle keskeisten ilmiöiden tunnistaminen</a:t>
            </a:r>
            <a:endParaRPr lang="fi-FI" sz="3200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3525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CF57EC-A700-4923-A6DB-8A3E05D66CD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63826" y="601801"/>
            <a:ext cx="4622800" cy="1177925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i-FI" sz="3200" dirty="0">
                <a:latin typeface="Arial Black"/>
              </a:rPr>
              <a:t>Tunnistetut ilmiöt </a:t>
            </a:r>
          </a:p>
        </p:txBody>
      </p:sp>
      <p:sp>
        <p:nvSpPr>
          <p:cNvPr id="25" name="Google Shape;146;p37">
            <a:extLst>
              <a:ext uri="{FF2B5EF4-FFF2-40B4-BE49-F238E27FC236}">
                <a16:creationId xmlns:a16="http://schemas.microsoft.com/office/drawing/2014/main" id="{231D04B2-C577-400F-9B0F-BA10488BB8A5}"/>
              </a:ext>
            </a:extLst>
          </p:cNvPr>
          <p:cNvSpPr>
            <a:spLocks noChangeAspect="1"/>
          </p:cNvSpPr>
          <p:nvPr/>
        </p:nvSpPr>
        <p:spPr>
          <a:xfrm rot="10800000" flipH="1">
            <a:off x="5763842" y="3559764"/>
            <a:ext cx="2400000" cy="2400000"/>
          </a:xfrm>
          <a:prstGeom prst="ellipse">
            <a:avLst/>
          </a:prstGeom>
          <a:solidFill>
            <a:srgbClr val="FACDD9"/>
          </a:solidFill>
          <a:ln>
            <a:solidFill>
              <a:schemeClr val="tx1"/>
            </a:solidFill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Tx/>
              <a:buNone/>
              <a:tabLst/>
              <a:defRPr/>
            </a:pPr>
            <a:endParaRPr kumimoji="0" sz="2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29" name="Google Shape;146;p37">
            <a:extLst>
              <a:ext uri="{FF2B5EF4-FFF2-40B4-BE49-F238E27FC236}">
                <a16:creationId xmlns:a16="http://schemas.microsoft.com/office/drawing/2014/main" id="{1ED0040F-58E8-40D4-9AEE-28A0A37B38F0}"/>
              </a:ext>
            </a:extLst>
          </p:cNvPr>
          <p:cNvSpPr>
            <a:spLocks noChangeAspect="1"/>
          </p:cNvSpPr>
          <p:nvPr/>
        </p:nvSpPr>
        <p:spPr>
          <a:xfrm rot="10800000" flipH="1">
            <a:off x="8647061" y="755080"/>
            <a:ext cx="2400000" cy="2400000"/>
          </a:xfrm>
          <a:prstGeom prst="ellipse">
            <a:avLst/>
          </a:prstGeom>
          <a:solidFill>
            <a:srgbClr val="FACDD9"/>
          </a:solidFill>
          <a:ln>
            <a:solidFill>
              <a:schemeClr val="tx1"/>
            </a:solidFill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Tx/>
              <a:buNone/>
              <a:tabLst/>
              <a:defRPr/>
            </a:pPr>
            <a:endParaRPr kumimoji="0" sz="2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31" name="Google Shape;154;p37">
            <a:extLst>
              <a:ext uri="{FF2B5EF4-FFF2-40B4-BE49-F238E27FC236}">
                <a16:creationId xmlns:a16="http://schemas.microsoft.com/office/drawing/2014/main" id="{3F38CB9D-3892-45F6-A92D-F86D7072C7B2}"/>
              </a:ext>
            </a:extLst>
          </p:cNvPr>
          <p:cNvSpPr txBox="1"/>
          <p:nvPr/>
        </p:nvSpPr>
        <p:spPr>
          <a:xfrm>
            <a:off x="6403887" y="4110039"/>
            <a:ext cx="1635466" cy="1292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91433" rIns="91433" bIns="91433" anchor="t" anchorCtr="0">
            <a:sp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lang="en-GB" sz="2400" kern="0" dirty="0" err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Kirjoita</a:t>
            </a:r>
            <a:r>
              <a:rPr lang="en-GB" sz="2400" kern="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-GB" sz="2400" kern="0" dirty="0" err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tähän</a:t>
            </a:r>
            <a:r>
              <a:rPr lang="en-GB" sz="2400" kern="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-GB" sz="2400" kern="0" dirty="0" err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ilmiö</a:t>
            </a:r>
            <a:r>
              <a:rPr lang="en-GB" sz="2400" kern="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3</a:t>
            </a: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2" name="Google Shape;146;p37">
            <a:extLst>
              <a:ext uri="{FF2B5EF4-FFF2-40B4-BE49-F238E27FC236}">
                <a16:creationId xmlns:a16="http://schemas.microsoft.com/office/drawing/2014/main" id="{D54D92E8-FCD0-4F48-881B-CC58C5CD35CB}"/>
              </a:ext>
            </a:extLst>
          </p:cNvPr>
          <p:cNvSpPr>
            <a:spLocks noChangeAspect="1"/>
          </p:cNvSpPr>
          <p:nvPr/>
        </p:nvSpPr>
        <p:spPr>
          <a:xfrm rot="10800000" flipH="1">
            <a:off x="5764984" y="754334"/>
            <a:ext cx="2400000" cy="2400000"/>
          </a:xfrm>
          <a:prstGeom prst="ellipse">
            <a:avLst/>
          </a:prstGeom>
          <a:solidFill>
            <a:srgbClr val="FACDD9"/>
          </a:solidFill>
          <a:ln>
            <a:solidFill>
              <a:schemeClr val="tx1"/>
            </a:solidFill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Tx/>
              <a:buNone/>
              <a:tabLst/>
              <a:defRPr/>
            </a:pPr>
            <a:endParaRPr kumimoji="0" sz="2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34" name="Google Shape;151;p37">
            <a:extLst>
              <a:ext uri="{FF2B5EF4-FFF2-40B4-BE49-F238E27FC236}">
                <a16:creationId xmlns:a16="http://schemas.microsoft.com/office/drawing/2014/main" id="{078AA5DA-BF52-465F-A040-FBA4AC1D2326}"/>
              </a:ext>
            </a:extLst>
          </p:cNvPr>
          <p:cNvSpPr txBox="1">
            <a:spLocks noChangeAspect="1"/>
          </p:cNvSpPr>
          <p:nvPr/>
        </p:nvSpPr>
        <p:spPr>
          <a:xfrm>
            <a:off x="9297831" y="1310647"/>
            <a:ext cx="1710069" cy="1292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91433" rIns="91433" bIns="91433" anchor="t" anchorCtr="0">
            <a:sp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lang="en-GB" sz="2400" kern="0" dirty="0" err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Kirjoita</a:t>
            </a:r>
            <a:r>
              <a:rPr lang="en-GB" sz="2400" kern="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-GB" sz="2400" kern="0" dirty="0" err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tähän</a:t>
            </a:r>
            <a:r>
              <a:rPr lang="en-GB" sz="2400" kern="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-GB" sz="2400" kern="0" dirty="0" err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ilmiö</a:t>
            </a:r>
            <a:r>
              <a:rPr lang="en-GB" sz="2400" kern="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2</a:t>
            </a:r>
            <a:endParaRPr kumimoji="0" lang="en-GB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5" name="Google Shape;146;p37">
            <a:extLst>
              <a:ext uri="{FF2B5EF4-FFF2-40B4-BE49-F238E27FC236}">
                <a16:creationId xmlns:a16="http://schemas.microsoft.com/office/drawing/2014/main" id="{D69A030B-B3A2-4DAB-B918-6F50D18413EE}"/>
              </a:ext>
            </a:extLst>
          </p:cNvPr>
          <p:cNvSpPr>
            <a:spLocks noChangeAspect="1"/>
          </p:cNvSpPr>
          <p:nvPr/>
        </p:nvSpPr>
        <p:spPr>
          <a:xfrm rot="10800000" flipH="1">
            <a:off x="8643075" y="3562133"/>
            <a:ext cx="2400000" cy="2400000"/>
          </a:xfrm>
          <a:prstGeom prst="ellipse">
            <a:avLst/>
          </a:prstGeom>
          <a:solidFill>
            <a:srgbClr val="FACDD9"/>
          </a:solidFill>
          <a:ln>
            <a:solidFill>
              <a:schemeClr val="tx1"/>
            </a:solidFill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Tx/>
              <a:buNone/>
              <a:tabLst/>
              <a:defRPr/>
            </a:pPr>
            <a:endParaRPr kumimoji="0" sz="2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37" name="Google Shape;150;p37">
            <a:extLst>
              <a:ext uri="{FF2B5EF4-FFF2-40B4-BE49-F238E27FC236}">
                <a16:creationId xmlns:a16="http://schemas.microsoft.com/office/drawing/2014/main" id="{CE3FD558-527F-4B08-ABED-4A8ADB0C17BC}"/>
              </a:ext>
            </a:extLst>
          </p:cNvPr>
          <p:cNvSpPr txBox="1"/>
          <p:nvPr/>
        </p:nvSpPr>
        <p:spPr>
          <a:xfrm>
            <a:off x="9297753" y="4109874"/>
            <a:ext cx="1645950" cy="1292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91433" rIns="91433" bIns="91433" anchor="t" anchorCtr="0">
            <a:sp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Kirjoita</a:t>
            </a: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kumimoji="0" lang="en-GB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tähän</a:t>
            </a: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kumimoji="0" lang="en-GB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ilmiö</a:t>
            </a: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 4</a:t>
            </a: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" name="Google Shape;157;p37">
            <a:extLst>
              <a:ext uri="{FF2B5EF4-FFF2-40B4-BE49-F238E27FC236}">
                <a16:creationId xmlns:a16="http://schemas.microsoft.com/office/drawing/2014/main" id="{6A767FD0-3ECB-4B95-B915-5507E4F988E1}"/>
              </a:ext>
            </a:extLst>
          </p:cNvPr>
          <p:cNvSpPr txBox="1"/>
          <p:nvPr/>
        </p:nvSpPr>
        <p:spPr>
          <a:xfrm>
            <a:off x="6399841" y="1313572"/>
            <a:ext cx="1583541" cy="1292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91433" rIns="91433" bIns="91433" anchor="t" anchorCtr="0">
            <a:sp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Kirjoita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tähän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i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lmiö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 1</a:t>
            </a: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2A211D4D-6ADA-4D17-977C-BD3ABA024656}"/>
              </a:ext>
            </a:extLst>
          </p:cNvPr>
          <p:cNvSpPr txBox="1"/>
          <p:nvPr/>
        </p:nvSpPr>
        <p:spPr>
          <a:xfrm>
            <a:off x="678300" y="1586219"/>
            <a:ext cx="4748461" cy="461664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fi-FI" sz="2000" dirty="0">
                <a:latin typeface="georgia"/>
                <a:cs typeface="Arial"/>
              </a:rPr>
              <a:t>Suunnitteluryhmä koostaa tilannekuvafoorumien aineistojen ja aiemman SWOT-analyysin pohjalta 5-10 alueelle keskeistä ilmiötä yritysten toimintaedellytysten näkökulmasta.</a:t>
            </a:r>
            <a:endParaRPr lang="fi-FI" sz="2400" dirty="0">
              <a:latin typeface="georgia"/>
              <a:cs typeface="Arial" charset="0"/>
            </a:endParaRPr>
          </a:p>
          <a:p>
            <a:pPr marL="285750" indent="-285750">
              <a:buFont typeface="Arial"/>
              <a:buChar char="•"/>
            </a:pPr>
            <a:endParaRPr lang="fi-FI" sz="2000" dirty="0">
              <a:latin typeface="georgia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fi-FI" sz="2000" dirty="0">
                <a:latin typeface="georgia"/>
                <a:cs typeface="Arial"/>
              </a:rPr>
              <a:t>Avainsanojen lisäksi pyrkikää avaamaan asiaa siten, että se avautuu ulkopuolisellekin. </a:t>
            </a:r>
            <a:endParaRPr lang="fi-FI" sz="2400">
              <a:latin typeface="georgia"/>
              <a:cs typeface="Arial" charset="0"/>
            </a:endParaRPr>
          </a:p>
          <a:p>
            <a:pPr marL="285750" indent="-285750">
              <a:buFont typeface="Arial"/>
              <a:buChar char="•"/>
            </a:pPr>
            <a:endParaRPr lang="fi-FI" sz="2000" dirty="0">
              <a:latin typeface="georgia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fi-FI" sz="2000" dirty="0">
                <a:latin typeface="georgia"/>
                <a:cs typeface="Arial"/>
              </a:rPr>
              <a:t>Nämä ilmiöt esitellään kolmannessa tilannekuvafoorumissa.</a:t>
            </a:r>
          </a:p>
          <a:p>
            <a:pPr marL="285750" indent="-285750">
              <a:buFont typeface="Arial"/>
              <a:buChar char="•"/>
            </a:pPr>
            <a:endParaRPr lang="fi-FI" sz="2000" dirty="0">
              <a:latin typeface="georgia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fi-FI" sz="2000" dirty="0">
                <a:latin typeface="georgia"/>
                <a:cs typeface="Arial"/>
              </a:rPr>
              <a:t>Lopullisessa tilannekuvan kiteytyksessä ilmiöt esitellään otsikkotasolla.</a:t>
            </a:r>
            <a:endParaRPr lang="fi-FI" sz="1600" dirty="0">
              <a:latin typeface="georgi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347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BD1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idx="4294967295"/>
          </p:nvPr>
        </p:nvSpPr>
        <p:spPr>
          <a:xfrm>
            <a:off x="519043" y="2558636"/>
            <a:ext cx="10080625" cy="682625"/>
          </a:xfrm>
        </p:spPr>
        <p:txBody>
          <a:bodyPr lIns="91440" tIns="45720" rIns="91440" bIns="45720" anchor="b">
            <a:normAutofit/>
          </a:bodyPr>
          <a:lstStyle/>
          <a:p>
            <a:r>
              <a:rPr lang="fi-FI" sz="3200" dirty="0">
                <a:solidFill>
                  <a:schemeClr val="tx1"/>
                </a:solidFill>
                <a:latin typeface="Arial Black"/>
              </a:rPr>
              <a:t>Vaihe III: Suunnitteluryhmän lopputyöstö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quarter" idx="4294967295"/>
          </p:nvPr>
        </p:nvSpPr>
        <p:spPr>
          <a:xfrm>
            <a:off x="519043" y="3602452"/>
            <a:ext cx="10080625" cy="481012"/>
          </a:xfrm>
        </p:spPr>
        <p:txBody>
          <a:bodyPr spcFirstLastPara="1" wrap="square" lIns="91440" tIns="45720" rIns="91440" bIns="45720" anchor="t" anchorCtr="0">
            <a:noAutofit/>
          </a:bodyPr>
          <a:lstStyle/>
          <a:p>
            <a:pPr>
              <a:buChar char="•"/>
            </a:pPr>
            <a:r>
              <a:rPr lang="fi-FI" sz="2000" dirty="0">
                <a:solidFill>
                  <a:schemeClr val="tx1"/>
                </a:solidFill>
                <a:latin typeface="Georgia"/>
              </a:rPr>
              <a:t>Kolmannen tilannekuvafoorumin jälkeen</a:t>
            </a:r>
            <a:endParaRPr lang="fi-FI"/>
          </a:p>
          <a:p>
            <a:pPr>
              <a:buChar char="•"/>
            </a:pPr>
            <a:endParaRPr lang="fi-FI" sz="2000" dirty="0">
              <a:solidFill>
                <a:schemeClr val="tx1"/>
              </a:solidFill>
              <a:latin typeface="Georgia"/>
              <a:ea typeface="+mn-lt"/>
              <a:cs typeface="+mn-lt"/>
            </a:endParaRPr>
          </a:p>
          <a:p>
            <a:pPr>
              <a:buChar char="•"/>
            </a:pPr>
            <a:r>
              <a:rPr lang="fi-FI" sz="2000" dirty="0">
                <a:solidFill>
                  <a:schemeClr val="tx1"/>
                </a:solidFill>
                <a:latin typeface="Georgia"/>
                <a:ea typeface="+mn-lt"/>
                <a:cs typeface="+mn-lt"/>
              </a:rPr>
              <a:t>Lopputuotos: Tiivistetyt tahtolauseet ja niiden konkretisointi kolmannen tilannekuvafoorumin aineistojen ja tiedontuotannon pohjalta. Lisäksi viimeistelty kiteytys tilannekuvasta. </a:t>
            </a:r>
          </a:p>
        </p:txBody>
      </p:sp>
    </p:spTree>
    <p:extLst>
      <p:ext uri="{BB962C8B-B14F-4D97-AF65-F5344CB8AC3E}">
        <p14:creationId xmlns:p14="http://schemas.microsoft.com/office/powerpoint/2010/main" val="25817775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uora nuoliyhdysviiva 4">
            <a:extLst>
              <a:ext uri="{FF2B5EF4-FFF2-40B4-BE49-F238E27FC236}">
                <a16:creationId xmlns:a16="http://schemas.microsoft.com/office/drawing/2014/main" id="{9B4147BF-ED42-4AA5-A776-A10546720775}"/>
              </a:ext>
            </a:extLst>
          </p:cNvPr>
          <p:cNvCxnSpPr/>
          <p:nvPr/>
        </p:nvCxnSpPr>
        <p:spPr>
          <a:xfrm>
            <a:off x="2225677" y="3502359"/>
            <a:ext cx="7170820" cy="18716"/>
          </a:xfrm>
          <a:prstGeom prst="straightConnector1">
            <a:avLst/>
          </a:prstGeom>
          <a:ln w="63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Suora nuoliyhdysviiva 2">
            <a:extLst>
              <a:ext uri="{FF2B5EF4-FFF2-40B4-BE49-F238E27FC236}">
                <a16:creationId xmlns:a16="http://schemas.microsoft.com/office/drawing/2014/main" id="{94CB4908-D51B-47B2-92A7-9505C5136003}"/>
              </a:ext>
            </a:extLst>
          </p:cNvPr>
          <p:cNvCxnSpPr/>
          <p:nvPr/>
        </p:nvCxnSpPr>
        <p:spPr>
          <a:xfrm flipV="1">
            <a:off x="9234904" y="3498515"/>
            <a:ext cx="1235243" cy="8020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E51D96C-3156-4063-853E-5E5A1A02DB0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ctr"/>
            <a:fld id="{3E078C10-ABC5-4EF7-9B5E-599CE2B16BF5}" type="slidenum">
              <a:rPr lang="LID4096" smtClean="0"/>
              <a:pPr algn="ctr"/>
              <a:t>16</a:t>
            </a:fld>
            <a:endParaRPr lang="LID4096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977D8A6-A840-47A1-97FC-DEBB359FD24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86522" y="839995"/>
            <a:ext cx="10080625" cy="1152525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i-FI" sz="3200" dirty="0">
                <a:latin typeface="Arial Black"/>
              </a:rPr>
              <a:t>Kohti alueen tilannekuvan kiteytystä</a:t>
            </a:r>
          </a:p>
        </p:txBody>
      </p:sp>
      <p:sp>
        <p:nvSpPr>
          <p:cNvPr id="7" name="Ellipsi 6">
            <a:extLst>
              <a:ext uri="{FF2B5EF4-FFF2-40B4-BE49-F238E27FC236}">
                <a16:creationId xmlns:a16="http://schemas.microsoft.com/office/drawing/2014/main" id="{17AA3A13-65DF-440C-A02C-48FE05A80E7F}"/>
              </a:ext>
            </a:extLst>
          </p:cNvPr>
          <p:cNvSpPr/>
          <p:nvPr/>
        </p:nvSpPr>
        <p:spPr>
          <a:xfrm>
            <a:off x="2029327" y="2477168"/>
            <a:ext cx="2171032" cy="2184400"/>
          </a:xfrm>
          <a:prstGeom prst="ellipse">
            <a:avLst/>
          </a:prstGeom>
          <a:solidFill>
            <a:srgbClr val="FBD1DC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1700" dirty="0">
                <a:solidFill>
                  <a:schemeClr val="tx1"/>
                </a:solidFill>
                <a:latin typeface="Georgia"/>
              </a:rPr>
              <a:t>Miten yritysten ja oppilaitosten välinen yhteistyö toimii?</a:t>
            </a:r>
          </a:p>
        </p:txBody>
      </p:sp>
      <p:sp>
        <p:nvSpPr>
          <p:cNvPr id="10" name="Ellipsi 9">
            <a:extLst>
              <a:ext uri="{FF2B5EF4-FFF2-40B4-BE49-F238E27FC236}">
                <a16:creationId xmlns:a16="http://schemas.microsoft.com/office/drawing/2014/main" id="{7800744C-9C48-4D87-A94D-883047C827D4}"/>
              </a:ext>
            </a:extLst>
          </p:cNvPr>
          <p:cNvSpPr/>
          <p:nvPr/>
        </p:nvSpPr>
        <p:spPr>
          <a:xfrm>
            <a:off x="4652256" y="2416965"/>
            <a:ext cx="2171032" cy="2184400"/>
          </a:xfrm>
          <a:prstGeom prst="ellipse">
            <a:avLst/>
          </a:prstGeom>
          <a:solidFill>
            <a:srgbClr val="FBD1DC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1700" dirty="0">
                <a:solidFill>
                  <a:schemeClr val="tx1"/>
                </a:solidFill>
                <a:latin typeface="Georgia"/>
              </a:rPr>
              <a:t>Miltä alueen kehittäminen tällä hetkellä näyttää?</a:t>
            </a:r>
          </a:p>
        </p:txBody>
      </p:sp>
      <p:sp>
        <p:nvSpPr>
          <p:cNvPr id="11" name="Ellipsi 10">
            <a:extLst>
              <a:ext uri="{FF2B5EF4-FFF2-40B4-BE49-F238E27FC236}">
                <a16:creationId xmlns:a16="http://schemas.microsoft.com/office/drawing/2014/main" id="{91382507-341F-4C04-89C8-F50923E82F9B}"/>
              </a:ext>
            </a:extLst>
          </p:cNvPr>
          <p:cNvSpPr/>
          <p:nvPr/>
        </p:nvSpPr>
        <p:spPr>
          <a:xfrm>
            <a:off x="7296485" y="2477169"/>
            <a:ext cx="2171032" cy="2184400"/>
          </a:xfrm>
          <a:prstGeom prst="ellipse">
            <a:avLst/>
          </a:prstGeom>
          <a:solidFill>
            <a:srgbClr val="FBD1DC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1700" dirty="0">
                <a:solidFill>
                  <a:schemeClr val="tx1"/>
                </a:solidFill>
                <a:latin typeface="Georgia"/>
              </a:rPr>
              <a:t>Miltä alueen osaajatilanne näyttää?</a:t>
            </a:r>
            <a:endParaRPr lang="fi-FI">
              <a:solidFill>
                <a:schemeClr val="tx1"/>
              </a:solidFill>
              <a:latin typeface="Georgia"/>
            </a:endParaRP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ED32B596-B336-4023-BEC4-CAAA0CC6BCF6}"/>
              </a:ext>
            </a:extLst>
          </p:cNvPr>
          <p:cNvSpPr txBox="1"/>
          <p:nvPr/>
        </p:nvSpPr>
        <p:spPr>
          <a:xfrm>
            <a:off x="1659316" y="5120640"/>
            <a:ext cx="2908400" cy="246221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600" b="0" i="0" dirty="0">
                <a:latin typeface="+mn-lt"/>
              </a:rPr>
              <a:t>1. </a:t>
            </a:r>
            <a:r>
              <a:rPr lang="en-US" sz="1600" dirty="0" err="1">
                <a:latin typeface="+mn-lt"/>
              </a:rPr>
              <a:t>tilannekuvafoorumi</a:t>
            </a:r>
            <a:endParaRPr lang="fi-FI" dirty="0" err="1"/>
          </a:p>
        </p:txBody>
      </p:sp>
      <p:sp>
        <p:nvSpPr>
          <p:cNvPr id="16" name="Tekstiruutu 15">
            <a:extLst>
              <a:ext uri="{FF2B5EF4-FFF2-40B4-BE49-F238E27FC236}">
                <a16:creationId xmlns:a16="http://schemas.microsoft.com/office/drawing/2014/main" id="{A7DE5A8F-E7C6-4815-886E-B3C4EC505FD8}"/>
              </a:ext>
            </a:extLst>
          </p:cNvPr>
          <p:cNvSpPr txBox="1"/>
          <p:nvPr/>
        </p:nvSpPr>
        <p:spPr>
          <a:xfrm>
            <a:off x="4284167" y="5125721"/>
            <a:ext cx="2908400" cy="246221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600" dirty="0">
                <a:latin typeface="+mn-lt"/>
              </a:rPr>
              <a:t>2</a:t>
            </a:r>
            <a:r>
              <a:rPr lang="en-US" sz="1600" b="0" i="0" dirty="0">
                <a:latin typeface="+mn-lt"/>
              </a:rPr>
              <a:t>. </a:t>
            </a:r>
            <a:r>
              <a:rPr lang="en-US" sz="1600" dirty="0" err="1">
                <a:latin typeface="+mn-lt"/>
              </a:rPr>
              <a:t>tilannekuvafoorumi</a:t>
            </a:r>
            <a:endParaRPr lang="fi-FI" dirty="0" err="1"/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EF0542EE-FA0C-4095-8742-D30F1FB39C01}"/>
              </a:ext>
            </a:extLst>
          </p:cNvPr>
          <p:cNvSpPr txBox="1"/>
          <p:nvPr/>
        </p:nvSpPr>
        <p:spPr>
          <a:xfrm>
            <a:off x="7368342" y="5122621"/>
            <a:ext cx="2908400" cy="246221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en-US" sz="1600" dirty="0">
                <a:latin typeface="+mn-lt"/>
              </a:rPr>
              <a:t>3</a:t>
            </a:r>
            <a:r>
              <a:rPr lang="en-US" sz="1600" b="0" i="0" dirty="0">
                <a:latin typeface="+mn-lt"/>
              </a:rPr>
              <a:t>. </a:t>
            </a:r>
            <a:r>
              <a:rPr lang="en-US" sz="1600" dirty="0" err="1">
                <a:latin typeface="+mn-lt"/>
              </a:rPr>
              <a:t>tilannekuvafoorumi</a:t>
            </a:r>
            <a:r>
              <a:rPr lang="en-US" sz="1600" dirty="0">
                <a:latin typeface="+mn-lt"/>
              </a:rPr>
              <a:t> </a:t>
            </a:r>
            <a:endParaRPr lang="en-US" sz="1600" b="0" i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609805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9E3AC17-5F6C-4DB8-8F6E-B568C771DC6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25199" y="511797"/>
            <a:ext cx="10848975" cy="1150937"/>
          </a:xfrm>
        </p:spPr>
        <p:txBody>
          <a:bodyPr/>
          <a:lstStyle/>
          <a:p>
            <a:r>
              <a:rPr lang="en-US" sz="3200" dirty="0" err="1">
                <a:latin typeface="Arial Black"/>
              </a:rPr>
              <a:t>Näin</a:t>
            </a:r>
            <a:r>
              <a:rPr lang="en-US" sz="3200" dirty="0">
                <a:latin typeface="Arial Black"/>
              </a:rPr>
              <a:t> </a:t>
            </a:r>
            <a:r>
              <a:rPr lang="en-US" sz="3200" dirty="0" err="1">
                <a:latin typeface="Arial Black"/>
              </a:rPr>
              <a:t>kiteytätte</a:t>
            </a:r>
            <a:r>
              <a:rPr lang="en-US" sz="3200" dirty="0">
                <a:latin typeface="Arial Black"/>
              </a:rPr>
              <a:t> </a:t>
            </a:r>
            <a:r>
              <a:rPr lang="en-US" sz="3200" dirty="0" err="1">
                <a:latin typeface="Arial Black"/>
              </a:rPr>
              <a:t>tilannekuvan</a:t>
            </a:r>
            <a:endParaRPr lang="en-US" sz="3200" dirty="0">
              <a:latin typeface="Arial Black"/>
            </a:endParaRP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CC40BA4-F090-4DBC-9F18-50F85743B2DF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87482" y="1673777"/>
            <a:ext cx="10785475" cy="43211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2000" b="1" dirty="0">
                <a:solidFill>
                  <a:schemeClr val="tx1"/>
                </a:solidFill>
                <a:latin typeface="Georgia"/>
              </a:rPr>
              <a:t>Tavoitteena on muodostaa kiteytys alueen tilannekuvasta.</a:t>
            </a:r>
          </a:p>
          <a:p>
            <a:pPr marL="0" indent="0">
              <a:buNone/>
            </a:pPr>
            <a:endParaRPr lang="fi-FI" sz="2000" b="1" dirty="0">
              <a:solidFill>
                <a:schemeClr val="tx1"/>
              </a:solidFill>
              <a:latin typeface="Georgia"/>
            </a:endParaRPr>
          </a:p>
          <a:p>
            <a:pPr marL="457200" indent="-457200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Georgia"/>
              </a:rPr>
              <a:t>Halutessanne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eorgia"/>
              </a:rPr>
              <a:t>voitte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eorgia"/>
              </a:rPr>
              <a:t>kiteyttää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eorgia"/>
              </a:rPr>
              <a:t>aiemmin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eorgia"/>
              </a:rPr>
              <a:t>työstämäänne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 SWOT-</a:t>
            </a:r>
            <a:r>
              <a:rPr lang="en-US" sz="2000" dirty="0" err="1">
                <a:solidFill>
                  <a:schemeClr val="tx1"/>
                </a:solidFill>
                <a:latin typeface="Georgia"/>
              </a:rPr>
              <a:t>analyysiä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eorgia"/>
              </a:rPr>
              <a:t>kaikkien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 </a:t>
            </a:r>
            <a:r>
              <a:rPr lang="en-US" sz="2000" dirty="0" err="1">
                <a:solidFill>
                  <a:schemeClr val="tx1"/>
                </a:solidFill>
                <a:latin typeface="Georgia"/>
              </a:rPr>
              <a:t>tilannekuvafoorumien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 </a:t>
            </a:r>
            <a:r>
              <a:rPr lang="en-US" sz="2000" dirty="0" err="1">
                <a:solidFill>
                  <a:schemeClr val="tx1"/>
                </a:solidFill>
                <a:latin typeface="Georgia"/>
              </a:rPr>
              <a:t>aineistojen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eorgia"/>
              </a:rPr>
              <a:t>pohjalta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. </a:t>
            </a:r>
          </a:p>
          <a:p>
            <a:pPr marL="457200" indent="-457200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Georgia"/>
              </a:rPr>
              <a:t>Tarkentakaa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eorgia"/>
              </a:rPr>
              <a:t>tunnistamianne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eorgia"/>
              </a:rPr>
              <a:t>ilmiöitä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eorgia"/>
              </a:rPr>
              <a:t>siten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Georgia"/>
              </a:rPr>
              <a:t>että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 ne </a:t>
            </a:r>
            <a:r>
              <a:rPr lang="en-US" sz="2000" dirty="0" err="1">
                <a:solidFill>
                  <a:schemeClr val="tx1"/>
                </a:solidFill>
                <a:latin typeface="Georgia"/>
              </a:rPr>
              <a:t>ovat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eorgia"/>
              </a:rPr>
              <a:t>ulkopuolisellekin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eorgia"/>
              </a:rPr>
              <a:t>ymmärrettäviä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. </a:t>
            </a:r>
          </a:p>
          <a:p>
            <a:pPr marL="457200" indent="-457200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Georgia"/>
              </a:rPr>
              <a:t>Käykää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eorgia"/>
              </a:rPr>
              <a:t>läpi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eorgia"/>
              </a:rPr>
              <a:t>kolmannen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eorgia"/>
              </a:rPr>
              <a:t>tilannekuvafoorumin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eorgia"/>
              </a:rPr>
              <a:t>pienryhmäkeskustelun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eorgia"/>
              </a:rPr>
              <a:t>koontia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 ja </a:t>
            </a:r>
            <a:r>
              <a:rPr lang="en-US" sz="2000" dirty="0" err="1">
                <a:solidFill>
                  <a:schemeClr val="tx1"/>
                </a:solidFill>
                <a:latin typeface="Georgia"/>
              </a:rPr>
              <a:t>kootkaa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 </a:t>
            </a:r>
            <a:r>
              <a:rPr lang="en-US" sz="2000" dirty="0" err="1">
                <a:solidFill>
                  <a:schemeClr val="tx1"/>
                </a:solidFill>
                <a:latin typeface="Georgia"/>
              </a:rPr>
              <a:t>niistä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eorgia"/>
              </a:rPr>
              <a:t>yhteenveto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.</a:t>
            </a:r>
          </a:p>
          <a:p>
            <a:pPr marL="457200" indent="-457200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Georgia"/>
              </a:rPr>
              <a:t>Lopputuotokseen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eorgia"/>
              </a:rPr>
              <a:t>kiteytetään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eorgia"/>
              </a:rPr>
              <a:t>keskeisimmät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eorgia"/>
              </a:rPr>
              <a:t>ilmiöt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Georgia"/>
              </a:rPr>
              <a:t>tahtotilat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 ja </a:t>
            </a:r>
            <a:r>
              <a:rPr lang="en-US" sz="2000" dirty="0" err="1">
                <a:solidFill>
                  <a:schemeClr val="tx1"/>
                </a:solidFill>
                <a:latin typeface="Georgia"/>
              </a:rPr>
              <a:t>sen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Georgia"/>
              </a:rPr>
              <a:t>mitä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 ne </a:t>
            </a:r>
            <a:r>
              <a:rPr lang="en-US" sz="2000" dirty="0" err="1">
                <a:solidFill>
                  <a:schemeClr val="tx1"/>
                </a:solidFill>
                <a:latin typeface="Georgia"/>
              </a:rPr>
              <a:t>tarkoittavat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eorgia"/>
              </a:rPr>
              <a:t>käytännössä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.</a:t>
            </a:r>
          </a:p>
          <a:p>
            <a:pPr marL="0" indent="0">
              <a:buNone/>
            </a:pPr>
            <a:endParaRPr lang="en-US" sz="2000" dirty="0">
              <a:solidFill>
                <a:schemeClr val="tx1"/>
              </a:solidFill>
              <a:latin typeface="Georgia"/>
            </a:endParaRPr>
          </a:p>
          <a:p>
            <a:pPr marL="0" indent="0">
              <a:buNone/>
            </a:pPr>
            <a:r>
              <a:rPr lang="en-US" sz="2000" dirty="0" err="1">
                <a:solidFill>
                  <a:schemeClr val="tx1"/>
                </a:solidFill>
                <a:latin typeface="Georgia"/>
              </a:rPr>
              <a:t>Seuraavilla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eorgia"/>
              </a:rPr>
              <a:t>dioilla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 on </a:t>
            </a:r>
            <a:r>
              <a:rPr lang="en-US" sz="2000" dirty="0" err="1">
                <a:solidFill>
                  <a:schemeClr val="tx1"/>
                </a:solidFill>
                <a:latin typeface="Georgia"/>
              </a:rPr>
              <a:t>pohjia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Georgia"/>
              </a:rPr>
              <a:t>joita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eorgia"/>
              </a:rPr>
              <a:t>työstössä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eorgia"/>
              </a:rPr>
              <a:t>voi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eorgia"/>
              </a:rPr>
              <a:t>hyödyntää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Georgia"/>
              </a:rPr>
              <a:t>Kolmannen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eorgia"/>
              </a:rPr>
              <a:t>tilannekuvafoorumin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eorgia"/>
              </a:rPr>
              <a:t>jälkeen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eorgia"/>
              </a:rPr>
              <a:t>tulee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eorgia"/>
              </a:rPr>
              <a:t>täydentää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eorgia"/>
              </a:rPr>
              <a:t>vähintään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eorgia"/>
              </a:rPr>
              <a:t>tahtotilaan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eorgia"/>
              </a:rPr>
              <a:t>liittyvät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eorgia"/>
              </a:rPr>
              <a:t>sisällöt</a:t>
            </a:r>
            <a:r>
              <a:rPr lang="en-US" sz="2000" dirty="0">
                <a:solidFill>
                  <a:schemeClr val="tx1"/>
                </a:solidFill>
                <a:latin typeface="Georgia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699698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CD4DD"/>
        </a:solidFill>
        <a:effectLst/>
      </p:bgPr>
    </p:bg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d3ab16c380_0_42"/>
          <p:cNvSpPr txBox="1"/>
          <p:nvPr/>
        </p:nvSpPr>
        <p:spPr>
          <a:xfrm>
            <a:off x="1049714" y="2828616"/>
            <a:ext cx="8896147" cy="1569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defRPr/>
            </a:pP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Kiteyttäkää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tähänastisen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työn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pohjalta</a:t>
            </a:r>
            <a:r>
              <a:rPr lang="en-US" sz="2200" kern="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 SWOT-</a:t>
            </a:r>
            <a:r>
              <a:rPr lang="en-US" sz="2200" kern="0" dirty="0" err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analyysia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 (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keskeisimmät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vahvuudet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heikkoudet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uhat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 ja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mahdollisuudet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)</a:t>
            </a:r>
            <a:endParaRPr lang="fi-FI" sz="2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eorgia"/>
              <a:ea typeface="Georgia"/>
              <a:cs typeface="Georgi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 Black"/>
              <a:buNone/>
              <a:tabLst/>
              <a:defRPr/>
            </a:pPr>
            <a:endParaRPr kumimoji="0" sz="2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2" name="Google Shape;132;gd3ab16c380_0_42"/>
          <p:cNvSpPr txBox="1">
            <a:spLocks noGrp="1"/>
          </p:cNvSpPr>
          <p:nvPr>
            <p:ph type="title" idx="4294967295"/>
          </p:nvPr>
        </p:nvSpPr>
        <p:spPr>
          <a:xfrm>
            <a:off x="927652" y="1458499"/>
            <a:ext cx="10080625" cy="1150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 Black"/>
              <a:buNone/>
            </a:pPr>
            <a:r>
              <a:rPr lang="en-US" sz="3200" dirty="0">
                <a:latin typeface="Arial Black"/>
              </a:rPr>
              <a:t>1. SWOT-</a:t>
            </a:r>
            <a:r>
              <a:rPr lang="en-US" sz="3200" dirty="0" err="1">
                <a:latin typeface="Arial Black"/>
              </a:rPr>
              <a:t>analyysi</a:t>
            </a:r>
            <a:endParaRPr lang="fi-FI" sz="3200">
              <a:latin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39393816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ACDD9"/>
        </a:solidFill>
        <a:effectLst/>
      </p:bgPr>
    </p:bg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d3ab16c380_0_59"/>
          <p:cNvSpPr txBox="1"/>
          <p:nvPr/>
        </p:nvSpPr>
        <p:spPr>
          <a:xfrm>
            <a:off x="322766" y="382282"/>
            <a:ext cx="1614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tabLst/>
              <a:defRPr/>
            </a:pPr>
            <a:r>
              <a:rPr kumimoji="0" lang="en-US" sz="2000" b="1" i="1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vahvuudet</a:t>
            </a:r>
            <a:endParaRPr kumimoji="0" sz="2000" b="1" i="1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8" name="Google Shape;138;gd3ab16c380_0_59"/>
          <p:cNvSpPr txBox="1"/>
          <p:nvPr/>
        </p:nvSpPr>
        <p:spPr>
          <a:xfrm>
            <a:off x="10226017" y="382287"/>
            <a:ext cx="1685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tabLst/>
              <a:defRPr/>
            </a:pPr>
            <a:r>
              <a:rPr kumimoji="0" lang="en-US" sz="2000" b="1" i="1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heikkoudet</a:t>
            </a:r>
            <a:endParaRPr kumimoji="0" sz="2000" b="1" i="1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9" name="Google Shape;139;gd3ab16c380_0_59"/>
          <p:cNvSpPr txBox="1"/>
          <p:nvPr/>
        </p:nvSpPr>
        <p:spPr>
          <a:xfrm>
            <a:off x="380292" y="6240011"/>
            <a:ext cx="23007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tabLst/>
              <a:defRPr/>
            </a:pPr>
            <a:r>
              <a:rPr kumimoji="0" lang="en-US" sz="2000" b="1" i="1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mahdollisuudet</a:t>
            </a:r>
            <a:endParaRPr kumimoji="0" sz="2000" b="1" i="1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0" name="Google Shape;140;gd3ab16c380_0_59"/>
          <p:cNvSpPr txBox="1"/>
          <p:nvPr/>
        </p:nvSpPr>
        <p:spPr>
          <a:xfrm>
            <a:off x="10868013" y="6225553"/>
            <a:ext cx="8115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tabLst/>
              <a:defRPr/>
            </a:pPr>
            <a:r>
              <a:rPr kumimoji="0" lang="en-US" sz="2000" b="1" i="1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uhat</a:t>
            </a:r>
            <a:endParaRPr kumimoji="0" sz="2000" b="1" i="1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eorgia"/>
              <a:ea typeface="Georgia"/>
              <a:cs typeface="Georgia"/>
              <a:sym typeface="Georgia"/>
            </a:endParaRPr>
          </a:p>
        </p:txBody>
      </p:sp>
      <p:cxnSp>
        <p:nvCxnSpPr>
          <p:cNvPr id="141" name="Google Shape;141;gd3ab16c380_0_59"/>
          <p:cNvCxnSpPr/>
          <p:nvPr/>
        </p:nvCxnSpPr>
        <p:spPr>
          <a:xfrm>
            <a:off x="6095999" y="-174661"/>
            <a:ext cx="0" cy="7397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42" name="Google Shape;142;gd3ab16c380_0_59"/>
          <p:cNvCxnSpPr/>
          <p:nvPr/>
        </p:nvCxnSpPr>
        <p:spPr>
          <a:xfrm>
            <a:off x="-534256" y="3595687"/>
            <a:ext cx="127263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3" name="Google Shape;143;gd3ab16c380_0_59"/>
          <p:cNvSpPr txBox="1"/>
          <p:nvPr/>
        </p:nvSpPr>
        <p:spPr>
          <a:xfrm>
            <a:off x="322414" y="992698"/>
            <a:ext cx="5353800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285750" indent="-171450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600" kern="0">
                <a:latin typeface="Georgia"/>
              </a:rPr>
              <a:t>Lisää tekstiä napsauttamalla</a:t>
            </a:r>
          </a:p>
          <a:p>
            <a:pPr marL="2857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4" name="Google Shape;144;gd3ab16c380_0_59"/>
          <p:cNvSpPr txBox="1"/>
          <p:nvPr/>
        </p:nvSpPr>
        <p:spPr>
          <a:xfrm>
            <a:off x="6318564" y="780563"/>
            <a:ext cx="5353800" cy="892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254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eorgia"/>
              <a:ea typeface="Georgia"/>
              <a:cs typeface="Georgia"/>
              <a:sym typeface="Georgia"/>
            </a:endParaRPr>
          </a:p>
          <a:p>
            <a:pPr marL="171450" indent="-82550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defRPr/>
            </a:pPr>
            <a:r>
              <a:rPr lang="fi-FI" sz="1600" kern="0">
                <a:solidFill>
                  <a:srgbClr val="000000"/>
                </a:solidFill>
                <a:latin typeface="Georgia"/>
                <a:ea typeface="Georgia"/>
                <a:cs typeface="Georgia"/>
              </a:rPr>
              <a:t>Lisää tekstiä napsauttamalla</a:t>
            </a:r>
            <a:endParaRPr sz="16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eorgia"/>
              <a:ea typeface="Georgia"/>
              <a:cs typeface="Georgi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5" name="Google Shape;145;gd3ab16c380_0_59"/>
          <p:cNvSpPr txBox="1"/>
          <p:nvPr/>
        </p:nvSpPr>
        <p:spPr>
          <a:xfrm>
            <a:off x="232007" y="3331380"/>
            <a:ext cx="5526300" cy="1169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eorgia"/>
              <a:ea typeface="Georgia"/>
              <a:cs typeface="Georgia"/>
              <a:sym typeface="Georgia"/>
            </a:endParaRPr>
          </a:p>
          <a:p>
            <a:pPr marL="3429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tabLst/>
              <a:defRPr/>
            </a:pPr>
            <a:endParaRPr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eorgia"/>
              <a:ea typeface="Georgia"/>
              <a:cs typeface="Georgia"/>
            </a:endParaRPr>
          </a:p>
          <a:p>
            <a:pPr marL="171450" indent="-95250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defRPr/>
            </a:pPr>
            <a:r>
              <a:rPr lang="fi-FI" sz="1600" kern="0">
                <a:solidFill>
                  <a:srgbClr val="000000"/>
                </a:solidFill>
                <a:latin typeface="Georgia"/>
                <a:ea typeface="Georgia"/>
                <a:cs typeface="Georgia"/>
              </a:rPr>
              <a:t>Lisää tekstiä napsauttamalla</a:t>
            </a:r>
            <a:endParaRPr sz="16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eorgia"/>
              <a:ea typeface="Georgia"/>
              <a:cs typeface="Georgi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6" name="Google Shape;146;gd3ab16c380_0_59"/>
          <p:cNvSpPr txBox="1"/>
          <p:nvPr/>
        </p:nvSpPr>
        <p:spPr>
          <a:xfrm>
            <a:off x="6318565" y="3629926"/>
            <a:ext cx="5353800" cy="892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eorgia"/>
              <a:ea typeface="Georgia"/>
              <a:cs typeface="Georgia"/>
              <a:sym typeface="Georgia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600" kern="0">
                <a:solidFill>
                  <a:srgbClr val="000000"/>
                </a:solidFill>
                <a:latin typeface="Georgia"/>
              </a:rPr>
              <a:t>Lisää tekstiä napsauttamalla</a:t>
            </a:r>
            <a:endParaRPr sz="1600"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" name="Tekstiruutu 1">
            <a:extLst>
              <a:ext uri="{FF2B5EF4-FFF2-40B4-BE49-F238E27FC236}">
                <a16:creationId xmlns:a16="http://schemas.microsoft.com/office/drawing/2014/main" id="{0FC43737-0FC5-4CE0-9413-65017D41D4E9}"/>
              </a:ext>
            </a:extLst>
          </p:cNvPr>
          <p:cNvSpPr txBox="1"/>
          <p:nvPr/>
        </p:nvSpPr>
        <p:spPr>
          <a:xfrm>
            <a:off x="5349" y="-1077495"/>
            <a:ext cx="12114461" cy="98488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sz="3200" dirty="0">
                <a:latin typeface="Arial Black"/>
              </a:rPr>
              <a:t>Kaikkien foorumien aineistojen ja keskustelujen pohjalta kiteytetty lopullinen SWOT-analyysi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4997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3A83A177-BCE4-428B-87BB-CE764F7FCFD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3E078C10-ABC5-4EF7-9B5E-599CE2B16BF5}" type="slidenum">
              <a:rPr lang="LID4096" smtClean="0"/>
              <a:pPr/>
              <a:t>2</a:t>
            </a:fld>
            <a:endParaRPr lang="LID4096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C78B7C7-62FA-476A-9480-BDB38C99633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50985" y="698623"/>
            <a:ext cx="10080625" cy="682625"/>
          </a:xfrm>
        </p:spPr>
        <p:txBody>
          <a:bodyPr lIns="91440" tIns="45720" rIns="91440" bIns="45720" anchor="b">
            <a:normAutofit/>
          </a:bodyPr>
          <a:lstStyle/>
          <a:p>
            <a:r>
              <a:rPr lang="fi-FI" sz="3200" dirty="0">
                <a:solidFill>
                  <a:schemeClr val="tx1"/>
                </a:solidFill>
                <a:latin typeface="Arial black"/>
              </a:rPr>
              <a:t>Sisällys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00E1DDE-4E63-4FCA-B457-5BD9DCB37F30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651565" y="1814513"/>
            <a:ext cx="10080625" cy="479425"/>
          </a:xfrm>
        </p:spPr>
        <p:txBody>
          <a:bodyPr spcFirstLastPara="1" wrap="square" lIns="91440" tIns="45720" rIns="91440" bIns="45720" anchor="t" anchorCtr="0">
            <a:noAutofit/>
          </a:bodyPr>
          <a:lstStyle/>
          <a:p>
            <a:pPr>
              <a:buChar char="•"/>
            </a:pPr>
            <a:r>
              <a:rPr lang="fi-FI" sz="2000" dirty="0">
                <a:solidFill>
                  <a:schemeClr val="tx1"/>
                </a:solidFill>
                <a:latin typeface="georgia"/>
                <a:ea typeface="+mn-lt"/>
                <a:cs typeface="+mn-lt"/>
              </a:rPr>
              <a:t>Suunnitteluryhmä työstää tilannekuvaa tilannekuvafoorumien välissä ja päätteeksi kolmessa vaiheessa: </a:t>
            </a:r>
            <a:endParaRPr lang="en-US" sz="2000" dirty="0">
              <a:solidFill>
                <a:schemeClr val="tx1"/>
              </a:solidFill>
              <a:latin typeface="georgia"/>
              <a:ea typeface="+mn-lt"/>
              <a:cs typeface="+mn-lt"/>
            </a:endParaRPr>
          </a:p>
          <a:p>
            <a:pPr>
              <a:lnSpc>
                <a:spcPct val="114999"/>
              </a:lnSpc>
              <a:buChar char="•"/>
            </a:pPr>
            <a:endParaRPr lang="fi-FI" sz="2000" dirty="0">
              <a:solidFill>
                <a:schemeClr val="tx1"/>
              </a:solidFill>
              <a:latin typeface="georgia"/>
              <a:ea typeface="+mn-lt"/>
              <a:cs typeface="+mn-lt"/>
            </a:endParaRPr>
          </a:p>
          <a:p>
            <a:pPr lvl="1">
              <a:lnSpc>
                <a:spcPct val="114999"/>
              </a:lnSpc>
              <a:buChar char="•"/>
            </a:pPr>
            <a:r>
              <a:rPr lang="fi-FI" sz="2050" dirty="0">
                <a:solidFill>
                  <a:schemeClr val="tx1"/>
                </a:solidFill>
                <a:latin typeface="georgia"/>
                <a:ea typeface="+mn-lt"/>
                <a:cs typeface="+mn-lt"/>
              </a:rPr>
              <a:t>Vaihe I: Ensimmäisen tilannekuvafoorumin jälkeen laaditaan SWOT-analyysi</a:t>
            </a:r>
            <a:endParaRPr lang="en-US" sz="2000" dirty="0">
              <a:solidFill>
                <a:schemeClr val="tx1"/>
              </a:solidFill>
              <a:latin typeface="georgia"/>
              <a:ea typeface="+mn-lt"/>
              <a:cs typeface="+mn-lt"/>
            </a:endParaRPr>
          </a:p>
          <a:p>
            <a:pPr lvl="1">
              <a:lnSpc>
                <a:spcPct val="114999"/>
              </a:lnSpc>
              <a:buChar char="•"/>
            </a:pPr>
            <a:r>
              <a:rPr lang="fi-FI" sz="2000" dirty="0">
                <a:solidFill>
                  <a:schemeClr val="tx1"/>
                </a:solidFill>
                <a:latin typeface="georgia"/>
                <a:ea typeface="+mn-lt"/>
                <a:cs typeface="+mn-lt"/>
              </a:rPr>
              <a:t>Vaihe II: Toisen tilannekuvafoorumin jälkeen tunnistetaan alueelle keskeisiä ilmiöitä</a:t>
            </a:r>
            <a:endParaRPr lang="en-US" sz="2000" dirty="0">
              <a:solidFill>
                <a:schemeClr val="tx1"/>
              </a:solidFill>
              <a:latin typeface="georgia"/>
              <a:ea typeface="+mn-lt"/>
              <a:cs typeface="+mn-lt"/>
            </a:endParaRPr>
          </a:p>
          <a:p>
            <a:pPr lvl="1">
              <a:lnSpc>
                <a:spcPct val="114999"/>
              </a:lnSpc>
              <a:buChar char="•"/>
            </a:pPr>
            <a:r>
              <a:rPr lang="fi-FI" sz="2000" dirty="0">
                <a:solidFill>
                  <a:schemeClr val="tx1"/>
                </a:solidFill>
                <a:latin typeface="georgia"/>
                <a:ea typeface="+mn-lt"/>
                <a:cs typeface="+mn-lt"/>
              </a:rPr>
              <a:t>Vaihe III: Kolmannen tilannekuvafoorumin jälkeen koostetaan tahtolauseet ja niiden konkretisointi - sekä mahdollisesti täydennetään ja muotoillaan työstön aiempia vaiheita</a:t>
            </a:r>
            <a:endParaRPr lang="en-US" sz="2000">
              <a:solidFill>
                <a:schemeClr val="tx1"/>
              </a:solidFill>
              <a:latin typeface="georgia"/>
              <a:ea typeface="+mn-lt"/>
              <a:cs typeface="+mn-lt"/>
            </a:endParaRPr>
          </a:p>
          <a:p>
            <a:pPr marL="342900">
              <a:buChar char="•"/>
            </a:pPr>
            <a:endParaRPr lang="fi-FI" sz="2000" dirty="0">
              <a:solidFill>
                <a:schemeClr val="tx1"/>
              </a:solidFill>
              <a:latin typeface="georgia"/>
            </a:endParaRPr>
          </a:p>
          <a:p>
            <a:pPr>
              <a:buChar char="•"/>
            </a:pPr>
            <a:r>
              <a:rPr lang="fi-FI" sz="2000" dirty="0">
                <a:solidFill>
                  <a:schemeClr val="tx1"/>
                </a:solidFill>
                <a:latin typeface="georgia"/>
              </a:rPr>
              <a:t>Tässä esityksessä on kuvattu askel askeleelta näiden työstövaiheiden eteneminen.</a:t>
            </a:r>
          </a:p>
          <a:p>
            <a:pPr>
              <a:buChar char="•"/>
            </a:pPr>
            <a:endParaRPr lang="fi-FI" sz="2100" dirty="0"/>
          </a:p>
        </p:txBody>
      </p:sp>
    </p:spTree>
    <p:extLst>
      <p:ext uri="{BB962C8B-B14F-4D97-AF65-F5344CB8AC3E}">
        <p14:creationId xmlns:p14="http://schemas.microsoft.com/office/powerpoint/2010/main" val="11829228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CD4DD"/>
        </a:solidFill>
        <a:effectLst/>
      </p:bgPr>
    </p:bg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d3ab16c380_0_90"/>
          <p:cNvSpPr txBox="1"/>
          <p:nvPr/>
        </p:nvSpPr>
        <p:spPr>
          <a:xfrm>
            <a:off x="795714" y="2735038"/>
            <a:ext cx="11048463" cy="1569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Tarkentakaa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 ja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kirkastakaa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johtopäätöksiä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eli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tunnistamianne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keskeisiä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kysymyksiä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 /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ilmiöitä</a:t>
            </a:r>
            <a:r>
              <a:rPr lang="en-US" sz="2200" kern="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.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Kirjatkaa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 ne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niin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että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 ne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ovat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ulkopuolisellekin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ymmärrettäviä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.</a:t>
            </a:r>
            <a:endParaRPr kumimoji="0" sz="2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 Black"/>
              <a:buNone/>
              <a:tabLst/>
              <a:defRPr/>
            </a:pPr>
            <a:endParaRPr kumimoji="0" sz="2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53" name="Google Shape;153;gd3ab16c380_0_90"/>
          <p:cNvSpPr txBox="1">
            <a:spLocks noGrp="1"/>
          </p:cNvSpPr>
          <p:nvPr>
            <p:ph type="title" idx="4294967295"/>
          </p:nvPr>
        </p:nvSpPr>
        <p:spPr>
          <a:xfrm>
            <a:off x="795130" y="1409424"/>
            <a:ext cx="10080625" cy="115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US" sz="3200" dirty="0">
                <a:latin typeface="Arial Black"/>
              </a:rPr>
              <a:t>2. </a:t>
            </a:r>
            <a:r>
              <a:rPr lang="en-US" sz="3200" dirty="0" err="1">
                <a:latin typeface="Arial Black"/>
              </a:rPr>
              <a:t>Ilmiöt</a:t>
            </a:r>
            <a:r>
              <a:rPr lang="en-US" sz="3200" dirty="0">
                <a:latin typeface="Arial Black"/>
              </a:rPr>
              <a:t> ja </a:t>
            </a:r>
            <a:r>
              <a:rPr lang="en-US" sz="3200" dirty="0" err="1">
                <a:latin typeface="Arial Black"/>
              </a:rPr>
              <a:t>johtopäätökset</a:t>
            </a:r>
            <a:endParaRPr lang="fi-FI" sz="3200">
              <a:latin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10975635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CF57EC-A700-4923-A6DB-8A3E05D66CD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95130" y="780912"/>
            <a:ext cx="4181475" cy="1176338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i-FI" sz="3200" dirty="0">
                <a:latin typeface="Arial Black"/>
              </a:rPr>
              <a:t>2. Ilmiöt ja johtopäätökset</a:t>
            </a:r>
          </a:p>
        </p:txBody>
      </p:sp>
      <p:sp>
        <p:nvSpPr>
          <p:cNvPr id="25" name="Google Shape;146;p37">
            <a:extLst>
              <a:ext uri="{FF2B5EF4-FFF2-40B4-BE49-F238E27FC236}">
                <a16:creationId xmlns:a16="http://schemas.microsoft.com/office/drawing/2014/main" id="{231D04B2-C577-400F-9B0F-BA10488BB8A5}"/>
              </a:ext>
            </a:extLst>
          </p:cNvPr>
          <p:cNvSpPr>
            <a:spLocks noChangeAspect="1"/>
          </p:cNvSpPr>
          <p:nvPr/>
        </p:nvSpPr>
        <p:spPr>
          <a:xfrm rot="10800000" flipH="1">
            <a:off x="5763842" y="3559764"/>
            <a:ext cx="2400000" cy="2400000"/>
          </a:xfrm>
          <a:prstGeom prst="ellipse">
            <a:avLst/>
          </a:prstGeom>
          <a:solidFill>
            <a:srgbClr val="FACDD9"/>
          </a:solidFill>
          <a:ln>
            <a:solidFill>
              <a:schemeClr val="tx1"/>
            </a:solidFill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Tx/>
              <a:buNone/>
              <a:tabLst/>
              <a:defRPr/>
            </a:pPr>
            <a:endParaRPr kumimoji="0" sz="2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29" name="Google Shape;146;p37">
            <a:extLst>
              <a:ext uri="{FF2B5EF4-FFF2-40B4-BE49-F238E27FC236}">
                <a16:creationId xmlns:a16="http://schemas.microsoft.com/office/drawing/2014/main" id="{1ED0040F-58E8-40D4-9AEE-28A0A37B38F0}"/>
              </a:ext>
            </a:extLst>
          </p:cNvPr>
          <p:cNvSpPr>
            <a:spLocks noChangeAspect="1"/>
          </p:cNvSpPr>
          <p:nvPr/>
        </p:nvSpPr>
        <p:spPr>
          <a:xfrm rot="10800000" flipH="1">
            <a:off x="8647061" y="755080"/>
            <a:ext cx="2400000" cy="2400000"/>
          </a:xfrm>
          <a:prstGeom prst="ellipse">
            <a:avLst/>
          </a:prstGeom>
          <a:solidFill>
            <a:srgbClr val="FACDD9"/>
          </a:solidFill>
          <a:ln>
            <a:solidFill>
              <a:schemeClr val="tx1"/>
            </a:solidFill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Tx/>
              <a:buNone/>
              <a:tabLst/>
              <a:defRPr/>
            </a:pPr>
            <a:endParaRPr kumimoji="0" sz="2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31" name="Google Shape;154;p37">
            <a:extLst>
              <a:ext uri="{FF2B5EF4-FFF2-40B4-BE49-F238E27FC236}">
                <a16:creationId xmlns:a16="http://schemas.microsoft.com/office/drawing/2014/main" id="{3F38CB9D-3892-45F6-A92D-F86D7072C7B2}"/>
              </a:ext>
            </a:extLst>
          </p:cNvPr>
          <p:cNvSpPr txBox="1"/>
          <p:nvPr/>
        </p:nvSpPr>
        <p:spPr>
          <a:xfrm>
            <a:off x="6403887" y="4110039"/>
            <a:ext cx="1635466" cy="1292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91433" rIns="91433" bIns="91433" anchor="t" anchorCtr="0">
            <a:sp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lang="en-GB" sz="2400" kern="0" dirty="0" err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Kirjoita</a:t>
            </a:r>
            <a:r>
              <a:rPr lang="en-GB" sz="2400" kern="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-GB" sz="2400" kern="0" dirty="0" err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tähän</a:t>
            </a:r>
            <a:r>
              <a:rPr lang="en-GB" sz="2400" kern="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-GB" sz="2400" kern="0" dirty="0" err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ilmiö</a:t>
            </a:r>
            <a:r>
              <a:rPr lang="en-GB" sz="2400" kern="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3</a:t>
            </a: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2" name="Google Shape;146;p37">
            <a:extLst>
              <a:ext uri="{FF2B5EF4-FFF2-40B4-BE49-F238E27FC236}">
                <a16:creationId xmlns:a16="http://schemas.microsoft.com/office/drawing/2014/main" id="{D54D92E8-FCD0-4F48-881B-CC58C5CD35CB}"/>
              </a:ext>
            </a:extLst>
          </p:cNvPr>
          <p:cNvSpPr>
            <a:spLocks noChangeAspect="1"/>
          </p:cNvSpPr>
          <p:nvPr/>
        </p:nvSpPr>
        <p:spPr>
          <a:xfrm rot="10800000" flipH="1">
            <a:off x="5764984" y="754334"/>
            <a:ext cx="2400000" cy="2400000"/>
          </a:xfrm>
          <a:prstGeom prst="ellipse">
            <a:avLst/>
          </a:prstGeom>
          <a:solidFill>
            <a:srgbClr val="FACDD9"/>
          </a:solidFill>
          <a:ln>
            <a:solidFill>
              <a:schemeClr val="tx1"/>
            </a:solidFill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Tx/>
              <a:buNone/>
              <a:tabLst/>
              <a:defRPr/>
            </a:pPr>
            <a:endParaRPr kumimoji="0" sz="2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34" name="Google Shape;151;p37">
            <a:extLst>
              <a:ext uri="{FF2B5EF4-FFF2-40B4-BE49-F238E27FC236}">
                <a16:creationId xmlns:a16="http://schemas.microsoft.com/office/drawing/2014/main" id="{078AA5DA-BF52-465F-A040-FBA4AC1D2326}"/>
              </a:ext>
            </a:extLst>
          </p:cNvPr>
          <p:cNvSpPr txBox="1">
            <a:spLocks noChangeAspect="1"/>
          </p:cNvSpPr>
          <p:nvPr/>
        </p:nvSpPr>
        <p:spPr>
          <a:xfrm>
            <a:off x="9297831" y="1310647"/>
            <a:ext cx="1710069" cy="1292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91433" rIns="91433" bIns="91433" anchor="t" anchorCtr="0">
            <a:sp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lang="en-GB" sz="2400" kern="0" dirty="0" err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Kirjoita</a:t>
            </a:r>
            <a:r>
              <a:rPr lang="en-GB" sz="2400" kern="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-GB" sz="2400" kern="0" dirty="0" err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tähän</a:t>
            </a:r>
            <a:r>
              <a:rPr lang="en-GB" sz="2400" kern="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-GB" sz="2400" kern="0" dirty="0" err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ilmiö</a:t>
            </a:r>
            <a:r>
              <a:rPr lang="en-GB" sz="2400" kern="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2</a:t>
            </a:r>
            <a:endParaRPr kumimoji="0" lang="en-GB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5" name="Google Shape;146;p37">
            <a:extLst>
              <a:ext uri="{FF2B5EF4-FFF2-40B4-BE49-F238E27FC236}">
                <a16:creationId xmlns:a16="http://schemas.microsoft.com/office/drawing/2014/main" id="{D69A030B-B3A2-4DAB-B918-6F50D18413EE}"/>
              </a:ext>
            </a:extLst>
          </p:cNvPr>
          <p:cNvSpPr>
            <a:spLocks noChangeAspect="1"/>
          </p:cNvSpPr>
          <p:nvPr/>
        </p:nvSpPr>
        <p:spPr>
          <a:xfrm rot="10800000" flipH="1">
            <a:off x="8643075" y="3562133"/>
            <a:ext cx="2400000" cy="2400000"/>
          </a:xfrm>
          <a:prstGeom prst="ellipse">
            <a:avLst/>
          </a:prstGeom>
          <a:solidFill>
            <a:srgbClr val="FACDD9"/>
          </a:solidFill>
          <a:ln>
            <a:solidFill>
              <a:schemeClr val="tx1"/>
            </a:solidFill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Tx/>
              <a:buNone/>
              <a:tabLst/>
              <a:defRPr/>
            </a:pPr>
            <a:endParaRPr kumimoji="0" sz="2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37" name="Google Shape;150;p37">
            <a:extLst>
              <a:ext uri="{FF2B5EF4-FFF2-40B4-BE49-F238E27FC236}">
                <a16:creationId xmlns:a16="http://schemas.microsoft.com/office/drawing/2014/main" id="{CE3FD558-527F-4B08-ABED-4A8ADB0C17BC}"/>
              </a:ext>
            </a:extLst>
          </p:cNvPr>
          <p:cNvSpPr txBox="1"/>
          <p:nvPr/>
        </p:nvSpPr>
        <p:spPr>
          <a:xfrm>
            <a:off x="9297753" y="4109874"/>
            <a:ext cx="1645950" cy="1292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91433" rIns="91433" bIns="91433" anchor="t" anchorCtr="0">
            <a:sp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Kirjoita</a:t>
            </a: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kumimoji="0" lang="en-GB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tähän</a:t>
            </a: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kumimoji="0" lang="en-GB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ilmiö</a:t>
            </a: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 4</a:t>
            </a: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" name="Google Shape;157;p37">
            <a:extLst>
              <a:ext uri="{FF2B5EF4-FFF2-40B4-BE49-F238E27FC236}">
                <a16:creationId xmlns:a16="http://schemas.microsoft.com/office/drawing/2014/main" id="{6A767FD0-3ECB-4B95-B915-5507E4F988E1}"/>
              </a:ext>
            </a:extLst>
          </p:cNvPr>
          <p:cNvSpPr txBox="1"/>
          <p:nvPr/>
        </p:nvSpPr>
        <p:spPr>
          <a:xfrm>
            <a:off x="6399841" y="1313572"/>
            <a:ext cx="1583541" cy="1292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91433" rIns="91433" bIns="91433" anchor="t" anchorCtr="0">
            <a:sp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Kirjoita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tähän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i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lmiö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 1</a:t>
            </a: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3934271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ACDD9"/>
        </a:solidFill>
        <a:effectLst/>
      </p:bgPr>
    </p:bg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d3ab16c380_0_96"/>
          <p:cNvSpPr txBox="1"/>
          <p:nvPr/>
        </p:nvSpPr>
        <p:spPr>
          <a:xfrm>
            <a:off x="929399" y="2400827"/>
            <a:ext cx="10593936" cy="2923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/>
            </a:pPr>
            <a:r>
              <a:rPr lang="en-US" sz="2200" kern="0" dirty="0" err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Muodostakaa</a:t>
            </a:r>
            <a:r>
              <a:rPr lang="en-US" sz="2200" kern="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  <a:r>
              <a:rPr lang="en-US" sz="2200" kern="0" dirty="0" err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kolmannen</a:t>
            </a:r>
            <a:r>
              <a:rPr lang="en-US" sz="2200" kern="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  <a:r>
              <a:rPr lang="en-US" sz="2200" kern="0" dirty="0" err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tilannekuvafoorumin</a:t>
            </a:r>
            <a:r>
              <a:rPr lang="en-US" sz="2200" kern="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  <a:r>
              <a:rPr lang="en-US" sz="2200" kern="0" dirty="0" err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pienryhmäkeskustelujen</a:t>
            </a:r>
            <a:r>
              <a:rPr lang="en-US" sz="2200" kern="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pohjalta</a:t>
            </a:r>
            <a:r>
              <a:rPr lang="en-US" sz="2200" kern="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  <a:endParaRPr lang="fi-FI" dirty="0">
              <a:sym typeface="Georgia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Arial"/>
              <a:defRPr/>
            </a:pPr>
            <a:r>
              <a:rPr lang="en-US" sz="2200" kern="0" dirty="0" err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yhteenveto</a:t>
            </a:r>
            <a:r>
              <a:rPr lang="en-US" sz="2200" kern="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  <a:r>
              <a:rPr lang="en-US" sz="2200" kern="0" dirty="0" err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keskeisimmistä</a:t>
            </a:r>
            <a:r>
              <a:rPr lang="en-US" sz="2200" kern="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  <a:r>
              <a:rPr lang="en-US" sz="2200" kern="0" dirty="0" err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tahtolauseista</a:t>
            </a:r>
            <a:r>
              <a:rPr lang="en-US" sz="2200" kern="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 (5-7 </a:t>
            </a:r>
            <a:r>
              <a:rPr lang="en-US" sz="2200" kern="0" dirty="0" err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kpl</a:t>
            </a:r>
            <a:r>
              <a:rPr lang="en-US" sz="2200" kern="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) ja </a:t>
            </a:r>
            <a:r>
              <a:rPr lang="en-US" sz="2200" kern="0" dirty="0" err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siitä</a:t>
            </a:r>
            <a:r>
              <a:rPr lang="en-US" sz="2200" kern="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en-US" sz="2200" kern="0" dirty="0" err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mitä</a:t>
            </a:r>
            <a:r>
              <a:rPr lang="en-US" sz="2200" kern="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ne </a:t>
            </a:r>
            <a:r>
              <a:rPr lang="en-US" sz="2200" kern="0" dirty="0" err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tarkoittavat</a:t>
            </a:r>
            <a:r>
              <a:rPr lang="en-US" sz="2200" kern="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-US" sz="2200" kern="0" dirty="0" err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käytännössä</a:t>
            </a:r>
            <a:r>
              <a:rPr lang="en-US" sz="2200" kern="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.</a:t>
            </a:r>
            <a:endParaRPr lang="en-US" sz="2200" kern="0">
              <a:latin typeface="Georgi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lang="en-US" sz="2200" kern="0" dirty="0"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“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Tahdomme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että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…”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2200" kern="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“</a:t>
            </a:r>
            <a:r>
              <a:rPr lang="en-US" sz="2200" kern="0" dirty="0" err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Käytännössä</a:t>
            </a:r>
            <a:r>
              <a:rPr lang="en-US" sz="2200" kern="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-US" sz="2200" kern="0" dirty="0" err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tämä</a:t>
            </a:r>
            <a:r>
              <a:rPr lang="en-US" sz="2200" kern="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-US" sz="2200" kern="0" dirty="0" err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tarkoittaa</a:t>
            </a:r>
            <a:r>
              <a:rPr lang="en-US" sz="2200" kern="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en-US" sz="2200" kern="0" dirty="0" err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että</a:t>
            </a:r>
            <a:r>
              <a:rPr lang="en-US" sz="2200" kern="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…”</a:t>
            </a:r>
            <a:endParaRPr kumimoji="0" sz="2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 Black"/>
              <a:buNone/>
              <a:tabLst/>
              <a:defRPr/>
            </a:pPr>
            <a:endParaRPr kumimoji="0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04" name="Google Shape;204;gd3ab16c380_0_96"/>
          <p:cNvSpPr txBox="1">
            <a:spLocks noGrp="1"/>
          </p:cNvSpPr>
          <p:nvPr>
            <p:ph type="title" idx="4294967295"/>
          </p:nvPr>
        </p:nvSpPr>
        <p:spPr>
          <a:xfrm>
            <a:off x="883478" y="1349307"/>
            <a:ext cx="10080625" cy="1152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 Black"/>
              <a:buNone/>
            </a:pPr>
            <a:r>
              <a:rPr lang="en-US" sz="3200" dirty="0">
                <a:latin typeface="Arial Black"/>
              </a:rPr>
              <a:t>3. </a:t>
            </a:r>
            <a:r>
              <a:rPr lang="en-US" sz="3200" dirty="0" err="1">
                <a:latin typeface="Arial Black"/>
              </a:rPr>
              <a:t>Keskeisimmät</a:t>
            </a:r>
            <a:r>
              <a:rPr lang="en-US" sz="3200" dirty="0">
                <a:latin typeface="Arial Black"/>
              </a:rPr>
              <a:t> </a:t>
            </a:r>
            <a:r>
              <a:rPr lang="en-US" sz="3200" dirty="0" err="1">
                <a:latin typeface="Arial Black"/>
              </a:rPr>
              <a:t>tahtolauseet</a:t>
            </a:r>
            <a:endParaRPr sz="3200" dirty="0" err="1">
              <a:latin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29093130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ACDD9"/>
        </a:solidFill>
        <a:effectLst/>
      </p:bgPr>
    </p:bg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orakulmio 5">
            <a:extLst>
              <a:ext uri="{FF2B5EF4-FFF2-40B4-BE49-F238E27FC236}">
                <a16:creationId xmlns:a16="http://schemas.microsoft.com/office/drawing/2014/main" id="{57561B2B-DD9F-4C4A-8E3A-0CCE3B037983}"/>
              </a:ext>
            </a:extLst>
          </p:cNvPr>
          <p:cNvSpPr/>
          <p:nvPr/>
        </p:nvSpPr>
        <p:spPr>
          <a:xfrm>
            <a:off x="753993" y="1341597"/>
            <a:ext cx="11062900" cy="47589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12" name="Google Shape;212;gd5aa6f38a6_0_85"/>
          <p:cNvSpPr txBox="1">
            <a:spLocks noGrp="1"/>
          </p:cNvSpPr>
          <p:nvPr>
            <p:ph type="title" idx="4294967295"/>
          </p:nvPr>
        </p:nvSpPr>
        <p:spPr>
          <a:xfrm>
            <a:off x="684696" y="494058"/>
            <a:ext cx="10080625" cy="1152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 Black"/>
              <a:buNone/>
            </a:pPr>
            <a:r>
              <a:rPr lang="en-US" sz="3200" dirty="0" err="1">
                <a:latin typeface="Arial Black"/>
              </a:rPr>
              <a:t>Yhteinen</a:t>
            </a:r>
            <a:r>
              <a:rPr lang="en-US" sz="3200" dirty="0">
                <a:latin typeface="Arial Black"/>
              </a:rPr>
              <a:t> </a:t>
            </a:r>
            <a:r>
              <a:rPr lang="en-US" sz="3200" dirty="0" err="1">
                <a:latin typeface="Arial Black"/>
              </a:rPr>
              <a:t>tahtotila</a:t>
            </a:r>
            <a:endParaRPr lang="fi-FI" sz="3200">
              <a:latin typeface="Arial Black"/>
            </a:endParaRPr>
          </a:p>
        </p:txBody>
      </p:sp>
      <p:cxnSp>
        <p:nvCxnSpPr>
          <p:cNvPr id="215" name="Google Shape;215;gd5aa6f38a6_0_85"/>
          <p:cNvCxnSpPr/>
          <p:nvPr/>
        </p:nvCxnSpPr>
        <p:spPr>
          <a:xfrm>
            <a:off x="5493289" y="1634206"/>
            <a:ext cx="6027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216" name="Google Shape;216;gd5aa6f38a6_0_85"/>
          <p:cNvSpPr txBox="1"/>
          <p:nvPr/>
        </p:nvSpPr>
        <p:spPr>
          <a:xfrm>
            <a:off x="6397685" y="1511017"/>
            <a:ext cx="40395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Käytännössä</a:t>
            </a: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kumimoji="0" lang="en-US" sz="1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tämä</a:t>
            </a: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kumimoji="0" lang="en-US" sz="1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tarkoittaa</a:t>
            </a: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kumimoji="0" lang="en-US" sz="1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että</a:t>
            </a: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...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7" name="Google Shape;227;gd5aa6f38a6_0_85"/>
          <p:cNvSpPr txBox="1"/>
          <p:nvPr/>
        </p:nvSpPr>
        <p:spPr>
          <a:xfrm>
            <a:off x="1185304" y="1524023"/>
            <a:ext cx="4039500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Tahdomme</a:t>
            </a: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kumimoji="0" lang="en-US" sz="1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että</a:t>
            </a: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...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eorgia"/>
              <a:ea typeface="Georgia"/>
              <a:cs typeface="Georgia"/>
              <a:sym typeface="Georgia"/>
            </a:endParaRPr>
          </a:p>
        </p:txBody>
      </p:sp>
      <p:graphicFrame>
        <p:nvGraphicFramePr>
          <p:cNvPr id="5" name="Taulukko 5">
            <a:extLst>
              <a:ext uri="{FF2B5EF4-FFF2-40B4-BE49-F238E27FC236}">
                <a16:creationId xmlns:a16="http://schemas.microsoft.com/office/drawing/2014/main" id="{6D4729CD-D938-41B9-B85D-E5204F815A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1704160"/>
              </p:ext>
            </p:extLst>
          </p:nvPr>
        </p:nvGraphicFramePr>
        <p:xfrm>
          <a:off x="1055689" y="1885971"/>
          <a:ext cx="10489110" cy="40858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44555">
                  <a:extLst>
                    <a:ext uri="{9D8B030D-6E8A-4147-A177-3AD203B41FA5}">
                      <a16:colId xmlns:a16="http://schemas.microsoft.com/office/drawing/2014/main" val="3107623454"/>
                    </a:ext>
                  </a:extLst>
                </a:gridCol>
                <a:gridCol w="5244555">
                  <a:extLst>
                    <a:ext uri="{9D8B030D-6E8A-4147-A177-3AD203B41FA5}">
                      <a16:colId xmlns:a16="http://schemas.microsoft.com/office/drawing/2014/main" val="1938194430"/>
                    </a:ext>
                  </a:extLst>
                </a:gridCol>
              </a:tblGrid>
              <a:tr h="561113">
                <a:tc>
                  <a:txBody>
                    <a:bodyPr/>
                    <a:lstStyle/>
                    <a:p>
                      <a:r>
                        <a:rPr lang="fi-FI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xxx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xxxx</a:t>
                      </a:r>
                      <a:endParaRPr lang="fi-FI" sz="14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8461023"/>
                  </a:ext>
                </a:extLst>
              </a:tr>
              <a:tr h="587463">
                <a:tc>
                  <a:txBody>
                    <a:bodyPr/>
                    <a:lstStyle/>
                    <a:p>
                      <a:endParaRPr lang="fi-FI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4247486"/>
                  </a:ext>
                </a:extLst>
              </a:tr>
              <a:tr h="587463">
                <a:tc>
                  <a:txBody>
                    <a:bodyPr/>
                    <a:lstStyle/>
                    <a:p>
                      <a:endParaRPr lang="fi-FI" sz="140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40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3252981"/>
                  </a:ext>
                </a:extLst>
              </a:tr>
              <a:tr h="587463">
                <a:tc>
                  <a:txBody>
                    <a:bodyPr/>
                    <a:lstStyle/>
                    <a:p>
                      <a:endParaRPr lang="fi-FI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40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0654582"/>
                  </a:ext>
                </a:extLst>
              </a:tr>
              <a:tr h="587463">
                <a:tc>
                  <a:txBody>
                    <a:bodyPr/>
                    <a:lstStyle/>
                    <a:p>
                      <a:endParaRPr lang="fi-FI" sz="140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40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3882213"/>
                  </a:ext>
                </a:extLst>
              </a:tr>
              <a:tr h="587463">
                <a:tc>
                  <a:txBody>
                    <a:bodyPr/>
                    <a:lstStyle/>
                    <a:p>
                      <a:endParaRPr lang="fi-FI" sz="140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7286293"/>
                  </a:ext>
                </a:extLst>
              </a:tr>
              <a:tr h="587463">
                <a:tc>
                  <a:txBody>
                    <a:bodyPr/>
                    <a:lstStyle/>
                    <a:p>
                      <a:endParaRPr lang="fi-FI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37835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45053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8314816-7C55-4FF0-A49D-7F9E9B88CDA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31304" y="483014"/>
            <a:ext cx="10080625" cy="1152525"/>
          </a:xfrm>
        </p:spPr>
        <p:txBody>
          <a:bodyPr>
            <a:normAutofit/>
          </a:bodyPr>
          <a:lstStyle/>
          <a:p>
            <a:r>
              <a:rPr lang="fi-FI" sz="3200" dirty="0">
                <a:latin typeface="Arial Black"/>
              </a:rPr>
              <a:t>Esimerkki prosessin etenemisestä</a:t>
            </a:r>
          </a:p>
        </p:txBody>
      </p:sp>
      <p:graphicFrame>
        <p:nvGraphicFramePr>
          <p:cNvPr id="5" name="Google Shape;158;p37">
            <a:extLst>
              <a:ext uri="{FF2B5EF4-FFF2-40B4-BE49-F238E27FC236}">
                <a16:creationId xmlns:a16="http://schemas.microsoft.com/office/drawing/2014/main" id="{86317DB4-5B8D-4E03-A696-1D1994727EB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86343800"/>
              </p:ext>
            </p:extLst>
          </p:nvPr>
        </p:nvGraphicFramePr>
        <p:xfrm>
          <a:off x="3374796" y="1939808"/>
          <a:ext cx="4680962" cy="14400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3404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404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 b="1" i="1" dirty="0" err="1">
                          <a:latin typeface="Georgia"/>
                          <a:ea typeface="Arial Black"/>
                          <a:cs typeface="Arial Black"/>
                          <a:sym typeface="Arial Black"/>
                        </a:rPr>
                        <a:t>vahvuudet</a:t>
                      </a:r>
                      <a:endParaRPr sz="2000" b="1" i="1">
                        <a:latin typeface="Georgia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121900" marR="121900" marT="121900" marB="1219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CED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 b="1" i="1" dirty="0" err="1">
                          <a:latin typeface="Georgia"/>
                          <a:ea typeface="Arial Black"/>
                          <a:cs typeface="Arial Black"/>
                          <a:sym typeface="Arial Black"/>
                        </a:rPr>
                        <a:t>heikkoudet</a:t>
                      </a:r>
                      <a:endParaRPr sz="2000" b="1" i="1">
                        <a:latin typeface="Georgia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121900" marR="121900" marT="121900" marB="1219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CE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 b="1" i="1" dirty="0" err="1">
                          <a:latin typeface="Georgia"/>
                          <a:ea typeface="Arial Black"/>
                          <a:cs typeface="Arial Black"/>
                          <a:sym typeface="Arial Black"/>
                        </a:rPr>
                        <a:t>mahdollisuudet</a:t>
                      </a:r>
                      <a:endParaRPr sz="2000" b="1" i="1">
                        <a:latin typeface="Georgia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121900" marR="121900" marT="121900" marB="1219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CED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 b="1" i="1" dirty="0" err="1">
                          <a:latin typeface="Georgia"/>
                          <a:ea typeface="Arial Black"/>
                          <a:cs typeface="Arial Black"/>
                          <a:sym typeface="Arial Black"/>
                        </a:rPr>
                        <a:t>uhat</a:t>
                      </a:r>
                      <a:endParaRPr sz="2000" b="1" i="1">
                        <a:latin typeface="Georgia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121900" marR="121900" marT="121900" marB="1219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CE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Google Shape;146;p37">
            <a:extLst>
              <a:ext uri="{FF2B5EF4-FFF2-40B4-BE49-F238E27FC236}">
                <a16:creationId xmlns:a16="http://schemas.microsoft.com/office/drawing/2014/main" id="{57A4B43D-AABC-486E-8873-5E40C60835FC}"/>
              </a:ext>
            </a:extLst>
          </p:cNvPr>
          <p:cNvSpPr>
            <a:spLocks noChangeAspect="1"/>
          </p:cNvSpPr>
          <p:nvPr/>
        </p:nvSpPr>
        <p:spPr>
          <a:xfrm rot="10800000" flipH="1">
            <a:off x="8662081" y="2353333"/>
            <a:ext cx="2400000" cy="2400000"/>
          </a:xfrm>
          <a:prstGeom prst="ellipse">
            <a:avLst/>
          </a:prstGeom>
          <a:solidFill>
            <a:srgbClr val="FACDD9"/>
          </a:solidFill>
          <a:ln>
            <a:solidFill>
              <a:schemeClr val="tx1"/>
            </a:solidFill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Tx/>
              <a:buNone/>
              <a:tabLst/>
              <a:defRPr/>
            </a:pPr>
            <a:endParaRPr kumimoji="0" sz="2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8" name="Google Shape;151;p37">
            <a:extLst>
              <a:ext uri="{FF2B5EF4-FFF2-40B4-BE49-F238E27FC236}">
                <a16:creationId xmlns:a16="http://schemas.microsoft.com/office/drawing/2014/main" id="{32EF17FD-5D78-4A5B-A16A-D0B99FC7D8A0}"/>
              </a:ext>
            </a:extLst>
          </p:cNvPr>
          <p:cNvSpPr txBox="1">
            <a:spLocks noChangeAspect="1"/>
          </p:cNvSpPr>
          <p:nvPr/>
        </p:nvSpPr>
        <p:spPr>
          <a:xfrm>
            <a:off x="9085477" y="2946517"/>
            <a:ext cx="1710069" cy="1292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91433" rIns="91433" bIns="91433" anchor="t" anchorCtr="0">
            <a:sp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Asenne</a:t>
            </a: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kumimoji="0" lang="en-GB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ja</a:t>
            </a: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 </a:t>
            </a:r>
          </a:p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yhteinen</a:t>
            </a: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 </a:t>
            </a:r>
          </a:p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tavoitetila</a:t>
            </a:r>
            <a:endParaRPr kumimoji="0" lang="en-GB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eorgia"/>
              <a:ea typeface="Georgia"/>
              <a:cs typeface="Georgia"/>
              <a:sym typeface="Georgia"/>
            </a:endParaRPr>
          </a:p>
        </p:txBody>
      </p:sp>
      <p:cxnSp>
        <p:nvCxnSpPr>
          <p:cNvPr id="12" name="Suora nuoliyhdysviiva 11">
            <a:extLst>
              <a:ext uri="{FF2B5EF4-FFF2-40B4-BE49-F238E27FC236}">
                <a16:creationId xmlns:a16="http://schemas.microsoft.com/office/drawing/2014/main" id="{7B6F3C94-EB84-4F5F-8814-DB29903F9138}"/>
              </a:ext>
            </a:extLst>
          </p:cNvPr>
          <p:cNvCxnSpPr>
            <a:cxnSpLocks/>
          </p:cNvCxnSpPr>
          <p:nvPr/>
        </p:nvCxnSpPr>
        <p:spPr>
          <a:xfrm>
            <a:off x="8203242" y="2291098"/>
            <a:ext cx="475819" cy="539744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uorakulmio 15">
            <a:extLst>
              <a:ext uri="{FF2B5EF4-FFF2-40B4-BE49-F238E27FC236}">
                <a16:creationId xmlns:a16="http://schemas.microsoft.com/office/drawing/2014/main" id="{19B040C0-1D2E-4A45-989F-F74783366DF2}"/>
              </a:ext>
            </a:extLst>
          </p:cNvPr>
          <p:cNvSpPr/>
          <p:nvPr/>
        </p:nvSpPr>
        <p:spPr>
          <a:xfrm>
            <a:off x="1052922" y="3596458"/>
            <a:ext cx="6331974" cy="2703871"/>
          </a:xfrm>
          <a:prstGeom prst="rect">
            <a:avLst/>
          </a:prstGeom>
          <a:solidFill>
            <a:srgbClr val="FBD1DC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FCDBBA78-961A-44D8-9F2A-C026BA6CFF51}"/>
              </a:ext>
            </a:extLst>
          </p:cNvPr>
          <p:cNvSpPr txBox="1"/>
          <p:nvPr/>
        </p:nvSpPr>
        <p:spPr>
          <a:xfrm>
            <a:off x="1284638" y="3783324"/>
            <a:ext cx="5873278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t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“</a:t>
            </a:r>
            <a:r>
              <a:rPr kumimoji="0" lang="en-GB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Tahdomme</a:t>
            </a: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, </a:t>
            </a:r>
            <a:r>
              <a:rPr kumimoji="0" lang="en-GB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että</a:t>
            </a: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kumimoji="0" lang="en-GB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olemme</a:t>
            </a: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kumimoji="0" lang="en-GB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tunnettuja</a:t>
            </a: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kumimoji="0" lang="en-GB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yrittäjämyönteisyydestämme</a:t>
            </a: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kumimoji="0" lang="en-GB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ja</a:t>
            </a: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kumimoji="0" lang="en-GB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yritysten</a:t>
            </a: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kumimoji="0" lang="en-GB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arvostaminen</a:t>
            </a: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 on </a:t>
            </a:r>
            <a:r>
              <a:rPr kumimoji="0" lang="en-GB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meillä</a:t>
            </a: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kumimoji="0" lang="en-GB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arvo</a:t>
            </a: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.</a:t>
            </a:r>
            <a:endParaRPr kumimoji="0" lang="fi-FI" sz="2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t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Käytännössä</a:t>
            </a:r>
            <a:r>
              <a:rPr kumimoji="0" lang="en-GB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kumimoji="0" lang="en-GB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tämä</a:t>
            </a:r>
            <a:r>
              <a:rPr kumimoji="0" lang="en-GB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kumimoji="0" lang="en-GB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tarkoittaa</a:t>
            </a: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, </a:t>
            </a:r>
            <a:r>
              <a:rPr kumimoji="0" lang="en-GB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että</a:t>
            </a: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kumimoji="0" lang="en-GB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tukipalvelut</a:t>
            </a: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kumimoji="0" lang="en-GB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ovat</a:t>
            </a: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kumimoji="0" lang="en-GB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kunnossa</a:t>
            </a: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, </a:t>
            </a:r>
            <a:r>
              <a:rPr kumimoji="0" lang="en-GB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päätöksenteko</a:t>
            </a: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kumimoji="0" lang="en-GB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ja</a:t>
            </a: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kumimoji="0" lang="en-GB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asenneilmapiiri</a:t>
            </a: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kumimoji="0" lang="en-GB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tukevat</a:t>
            </a: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kumimoji="0" lang="en-GB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yrittäjyyttä</a:t>
            </a: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kumimoji="0" lang="en-GB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ja</a:t>
            </a: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kumimoji="0" lang="en-GB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kasvua</a:t>
            </a: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, </a:t>
            </a:r>
            <a:r>
              <a:rPr kumimoji="0" lang="en-GB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käytämme</a:t>
            </a: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kumimoji="0" lang="en-GB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yritysten</a:t>
            </a: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kumimoji="0" lang="en-GB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palveluita</a:t>
            </a: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</a:rPr>
              <a:t>.”</a:t>
            </a:r>
            <a:endParaRPr kumimoji="0" lang="fi-FI" sz="2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</p:txBody>
      </p:sp>
      <p:cxnSp>
        <p:nvCxnSpPr>
          <p:cNvPr id="21" name="Suora nuoliyhdysviiva 20">
            <a:extLst>
              <a:ext uri="{FF2B5EF4-FFF2-40B4-BE49-F238E27FC236}">
                <a16:creationId xmlns:a16="http://schemas.microsoft.com/office/drawing/2014/main" id="{7F5C8A81-2B81-424E-BF42-E2FEF785BAE4}"/>
              </a:ext>
            </a:extLst>
          </p:cNvPr>
          <p:cNvCxnSpPr>
            <a:cxnSpLocks/>
          </p:cNvCxnSpPr>
          <p:nvPr/>
        </p:nvCxnSpPr>
        <p:spPr>
          <a:xfrm flipH="1">
            <a:off x="7765896" y="4674886"/>
            <a:ext cx="1129443" cy="1187909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9" name="Google Shape;1016;ge2610c5919_0_182" descr="Shape&#10;&#10;Description automatically generated with medium confidence">
            <a:extLst>
              <a:ext uri="{FF2B5EF4-FFF2-40B4-BE49-F238E27FC236}">
                <a16:creationId xmlns:a16="http://schemas.microsoft.com/office/drawing/2014/main" id="{0FA14B6C-1B50-4844-9B1B-9D21CA6F61D7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l="3591" t="15029" r="88334" b="71087"/>
          <a:stretch/>
        </p:blipFill>
        <p:spPr>
          <a:xfrm>
            <a:off x="3137534" y="1754803"/>
            <a:ext cx="474523" cy="45961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Google Shape;1015;ge2610c5919_0_182" descr="Shape&#10;&#10;Description automatically generated with medium confidence">
            <a:extLst>
              <a:ext uri="{FF2B5EF4-FFF2-40B4-BE49-F238E27FC236}">
                <a16:creationId xmlns:a16="http://schemas.microsoft.com/office/drawing/2014/main" id="{2B27F60D-201E-4896-9A9E-016601ACC9B2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l="4756" t="33059" r="87830" b="51608"/>
          <a:stretch/>
        </p:blipFill>
        <p:spPr>
          <a:xfrm>
            <a:off x="8874141" y="2432348"/>
            <a:ext cx="435686" cy="50757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Google Shape;1014;ge2610c5919_0_182" descr="Shape&#10;&#10;Description automatically generated with medium confidence">
            <a:extLst>
              <a:ext uri="{FF2B5EF4-FFF2-40B4-BE49-F238E27FC236}">
                <a16:creationId xmlns:a16="http://schemas.microsoft.com/office/drawing/2014/main" id="{C040C138-3603-4780-B17D-8E184B1FC304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l="3590" t="52495" r="87221" b="31097"/>
          <a:stretch/>
        </p:blipFill>
        <p:spPr>
          <a:xfrm>
            <a:off x="782922" y="3332106"/>
            <a:ext cx="540000" cy="5431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165358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ACDD9"/>
        </a:solidFill>
        <a:effectLst/>
      </p:bgPr>
    </p:bg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d3ab16c380_0_96"/>
          <p:cNvSpPr txBox="1"/>
          <p:nvPr/>
        </p:nvSpPr>
        <p:spPr>
          <a:xfrm>
            <a:off x="875925" y="2326107"/>
            <a:ext cx="10981621" cy="2923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r>
              <a:rPr lang="en-US" sz="2200" kern="0" dirty="0" err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Kiteyttäkää</a:t>
            </a:r>
            <a:r>
              <a:rPr lang="en-US" sz="2200" kern="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-US" sz="2200" kern="0" dirty="0" err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lopuksi</a:t>
            </a:r>
            <a:r>
              <a:rPr lang="en-US" sz="2200" kern="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  <a:r>
              <a:rPr lang="en-US" sz="2200" kern="0" dirty="0" err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suunnitteluryhmässä</a:t>
            </a:r>
            <a:r>
              <a:rPr lang="en-US" sz="2200" kern="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-US" sz="2200" kern="0" dirty="0" err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olemassa</a:t>
            </a:r>
            <a:r>
              <a:rPr lang="en-US" sz="2200" kern="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-US" sz="2200" kern="0" dirty="0" err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olevien</a:t>
            </a:r>
            <a:r>
              <a:rPr lang="en-US" sz="2200" kern="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-US" sz="2200" kern="0" dirty="0" err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materiaalien</a:t>
            </a:r>
            <a:r>
              <a:rPr lang="en-US" sz="2200" kern="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-US" sz="2200" kern="0" dirty="0" err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keskeisimmät</a:t>
            </a:r>
            <a:r>
              <a:rPr lang="en-US" sz="2200" kern="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-US" sz="2200" kern="0" dirty="0" err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johtopäätökset</a:t>
            </a:r>
            <a:r>
              <a:rPr lang="en-US" sz="2200" kern="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en-US" sz="2200" kern="0" dirty="0" err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tahtolauseet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-US" sz="2200" kern="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ja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mitä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 ne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tarkoittavat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käytännössä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:</a:t>
            </a: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Tx/>
              <a:buFontTx/>
              <a:buNone/>
              <a:tabLst/>
              <a:defRPr/>
            </a:pPr>
            <a:endParaRPr lang="en-US" sz="2200" kern="0" dirty="0">
              <a:solidFill>
                <a:srgbClr val="000000"/>
              </a:solidFill>
              <a:latin typeface="Georgia"/>
              <a:ea typeface="Georgia"/>
              <a:cs typeface="Georgia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kern="0" dirty="0" err="1">
                <a:solidFill>
                  <a:srgbClr val="000000"/>
                </a:solidFill>
                <a:latin typeface="Georgia"/>
                <a:ea typeface="Georgia"/>
                <a:cs typeface="Georgia"/>
              </a:rPr>
              <a:t>Keskeiset</a:t>
            </a:r>
            <a:r>
              <a:rPr lang="en-US" sz="2200" kern="0" dirty="0">
                <a:solidFill>
                  <a:srgbClr val="000000"/>
                </a:solidFill>
                <a:latin typeface="Georgia"/>
                <a:ea typeface="Georgia"/>
                <a:cs typeface="Georgia"/>
              </a:rPr>
              <a:t> </a:t>
            </a:r>
            <a:r>
              <a:rPr lang="en-US" sz="2200" kern="0" dirty="0" err="1">
                <a:solidFill>
                  <a:srgbClr val="000000"/>
                </a:solidFill>
                <a:latin typeface="Georgia"/>
                <a:ea typeface="Georgia"/>
                <a:cs typeface="Georgia"/>
              </a:rPr>
              <a:t>ilmiöt</a:t>
            </a:r>
            <a:r>
              <a:rPr lang="en-US" sz="2200" kern="0" dirty="0">
                <a:solidFill>
                  <a:srgbClr val="000000"/>
                </a:solidFill>
                <a:latin typeface="Georgia"/>
                <a:ea typeface="Georgia"/>
                <a:cs typeface="Georgia"/>
              </a:rPr>
              <a:t> / </a:t>
            </a:r>
            <a:r>
              <a:rPr lang="en-US" sz="2200" kern="0" dirty="0" err="1">
                <a:solidFill>
                  <a:srgbClr val="000000"/>
                </a:solidFill>
                <a:latin typeface="Georgia"/>
                <a:ea typeface="Georgia"/>
                <a:cs typeface="Georgia"/>
              </a:rPr>
              <a:t>johtopäätökset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“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Tahdomme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että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Georgia"/>
                <a:cs typeface="Georgia"/>
                <a:sym typeface="Georgia"/>
              </a:rPr>
              <a:t>…”</a:t>
            </a:r>
            <a:endParaRPr lang="en-US" sz="2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eorgia"/>
              <a:ea typeface="Georgia"/>
              <a:cs typeface="Georgi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2200" kern="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“</a:t>
            </a:r>
            <a:r>
              <a:rPr lang="en-US" sz="2200" kern="0" err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Käytännössä</a:t>
            </a:r>
            <a:r>
              <a:rPr lang="en-US" sz="2200" kern="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-US" sz="2200" kern="0" err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tämä</a:t>
            </a:r>
            <a:r>
              <a:rPr lang="en-US" sz="2200" kern="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-US" sz="2200" kern="0" err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tarkoittaa</a:t>
            </a:r>
            <a:r>
              <a:rPr lang="en-US" sz="2200" kern="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en-US" sz="2200" kern="0" err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että</a:t>
            </a:r>
            <a:r>
              <a:rPr lang="en-US" sz="2200" kern="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…”</a:t>
            </a:r>
            <a:endParaRPr kumimoji="0" sz="2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 Black"/>
              <a:buNone/>
              <a:tabLst/>
              <a:defRPr/>
            </a:pPr>
            <a:endParaRPr kumimoji="0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04" name="Google Shape;204;gd3ab16c380_0_96"/>
          <p:cNvSpPr txBox="1">
            <a:spLocks noGrp="1"/>
          </p:cNvSpPr>
          <p:nvPr>
            <p:ph type="title" idx="4294967295"/>
          </p:nvPr>
        </p:nvSpPr>
        <p:spPr>
          <a:xfrm>
            <a:off x="872435" y="1131750"/>
            <a:ext cx="10080625" cy="1150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US" sz="3200" dirty="0">
                <a:latin typeface="Arial Black"/>
              </a:rPr>
              <a:t>4. </a:t>
            </a:r>
            <a:r>
              <a:rPr lang="en-US" sz="3200" dirty="0" err="1">
                <a:latin typeface="Arial Black"/>
              </a:rPr>
              <a:t>Alueen</a:t>
            </a:r>
            <a:r>
              <a:rPr lang="en-US" sz="3200" dirty="0">
                <a:latin typeface="Arial Black"/>
              </a:rPr>
              <a:t> </a:t>
            </a:r>
            <a:r>
              <a:rPr lang="en-US" sz="3200" dirty="0" err="1">
                <a:latin typeface="Arial Black"/>
              </a:rPr>
              <a:t>tilannekuva</a:t>
            </a:r>
            <a:r>
              <a:rPr lang="en-US" sz="3200" dirty="0">
                <a:latin typeface="Arial Black"/>
              </a:rPr>
              <a:t>: </a:t>
            </a:r>
            <a:r>
              <a:rPr lang="en-US" sz="3200" dirty="0" err="1">
                <a:latin typeface="Arial Black"/>
              </a:rPr>
              <a:t>Kokonaiskuva</a:t>
            </a:r>
            <a:endParaRPr lang="en-US" sz="3200" dirty="0">
              <a:latin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23326374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E8ED"/>
        </a:solidFill>
        <a:effectLst/>
      </p:bgPr>
    </p:bg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4" name="Google Shape;144;p37"/>
          <p:cNvGraphicFramePr/>
          <p:nvPr>
            <p:extLst>
              <p:ext uri="{D42A27DB-BD31-4B8C-83A1-F6EECF244321}">
                <p14:modId xmlns:p14="http://schemas.microsoft.com/office/powerpoint/2010/main" val="1278678771"/>
              </p:ext>
            </p:extLst>
          </p:nvPr>
        </p:nvGraphicFramePr>
        <p:xfrm>
          <a:off x="4253767" y="1528684"/>
          <a:ext cx="7787334" cy="5201680"/>
        </p:xfrm>
        <a:graphic>
          <a:graphicData uri="http://schemas.openxmlformats.org/drawingml/2006/table">
            <a:tbl>
              <a:tblPr>
                <a:solidFill>
                  <a:schemeClr val="bg1"/>
                </a:solidFill>
              </a:tblPr>
              <a:tblGrid>
                <a:gridCol w="3893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93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7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b="1" dirty="0" err="1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Tahdomme</a:t>
                      </a:r>
                      <a:r>
                        <a:rPr lang="en-GB" sz="1600" b="1" dirty="0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, </a:t>
                      </a:r>
                      <a:r>
                        <a:rPr lang="en-GB" sz="1600" b="1" dirty="0" err="1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että</a:t>
                      </a:r>
                      <a:r>
                        <a:rPr lang="en-GB" sz="1600" b="1" dirty="0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...</a:t>
                      </a:r>
                      <a:endParaRPr sz="1600" b="1" dirty="0">
                        <a:latin typeface="Georgia"/>
                        <a:ea typeface="Georgia"/>
                        <a:cs typeface="Georgia"/>
                        <a:sym typeface="Georgia"/>
                      </a:endParaRPr>
                    </a:p>
                  </a:txBody>
                  <a:tcPr marL="121900" marR="121900" marT="121900" marB="121900">
                    <a:lnL w="19050" cap="flat" cmpd="sng" algn="ctr">
                      <a:solidFill>
                        <a:srgbClr val="FDE8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DE8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DE8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DE8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b="1" dirty="0" err="1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Käytännössä</a:t>
                      </a:r>
                      <a:r>
                        <a:rPr lang="en-GB" sz="1600" b="1" dirty="0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 </a:t>
                      </a:r>
                      <a:r>
                        <a:rPr lang="en-GB" sz="1600" b="1" dirty="0" err="1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tämä</a:t>
                      </a:r>
                      <a:r>
                        <a:rPr lang="en-GB" sz="1600" b="1" dirty="0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 </a:t>
                      </a:r>
                      <a:r>
                        <a:rPr lang="en-GB" sz="1600" b="1" dirty="0" err="1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tarkoittaa</a:t>
                      </a:r>
                      <a:r>
                        <a:rPr lang="en-GB" sz="1600" b="1" dirty="0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, </a:t>
                      </a:r>
                      <a:r>
                        <a:rPr lang="en-GB" sz="1600" b="1" dirty="0" err="1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että</a:t>
                      </a:r>
                      <a:r>
                        <a:rPr lang="en-GB" sz="1600" b="1" dirty="0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...</a:t>
                      </a:r>
                      <a:endParaRPr sz="1600" b="1" dirty="0">
                        <a:latin typeface="Georgia"/>
                        <a:ea typeface="Georgia"/>
                        <a:cs typeface="Georgia"/>
                        <a:sym typeface="Georgia"/>
                      </a:endParaRPr>
                    </a:p>
                  </a:txBody>
                  <a:tcPr marL="121900" marR="121900" marT="121900" marB="121900">
                    <a:lnL w="19050" cap="flat" cmpd="sng" algn="ctr">
                      <a:solidFill>
                        <a:srgbClr val="FDE8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DE8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DE8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DE8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34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300" dirty="0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...</a:t>
                      </a:r>
                      <a:r>
                        <a:rPr lang="en-GB" sz="1300" dirty="0" err="1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kirjoita</a:t>
                      </a:r>
                      <a:r>
                        <a:rPr lang="en-GB" sz="1300" dirty="0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 </a:t>
                      </a:r>
                      <a:r>
                        <a:rPr lang="en-GB" sz="1300" dirty="0" err="1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tähän</a:t>
                      </a:r>
                      <a:endParaRPr sz="1300" dirty="0">
                        <a:latin typeface="Georgia"/>
                        <a:ea typeface="Georgia"/>
                        <a:cs typeface="Georgia"/>
                        <a:sym typeface="Georgia"/>
                      </a:endParaRPr>
                    </a:p>
                  </a:txBody>
                  <a:tcPr marL="121900" marR="121900" marT="121900" marB="121900">
                    <a:lnL w="19050" cap="flat" cmpd="sng" algn="ctr">
                      <a:solidFill>
                        <a:srgbClr val="FDE8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DE8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DE8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DE8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300" dirty="0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...</a:t>
                      </a:r>
                      <a:r>
                        <a:rPr lang="en-GB" sz="1300" dirty="0" err="1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kirjoita</a:t>
                      </a:r>
                      <a:r>
                        <a:rPr lang="en-GB" sz="1300" dirty="0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 </a:t>
                      </a:r>
                      <a:r>
                        <a:rPr lang="en-GB" sz="1300" dirty="0" err="1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tähän</a:t>
                      </a:r>
                      <a:endParaRPr lang="en-GB" sz="1300" dirty="0">
                        <a:latin typeface="Georgia"/>
                        <a:ea typeface="Georgia"/>
                        <a:cs typeface="Georgia"/>
                        <a:sym typeface="Georgi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 dirty="0">
                        <a:latin typeface="Georgia"/>
                        <a:ea typeface="Georgia"/>
                        <a:cs typeface="Georgia"/>
                        <a:sym typeface="Georgia"/>
                      </a:endParaRPr>
                    </a:p>
                  </a:txBody>
                  <a:tcPr marL="121900" marR="121900" marT="121900" marB="121900">
                    <a:lnL w="19050" cap="flat" cmpd="sng" algn="ctr">
                      <a:solidFill>
                        <a:srgbClr val="FDE8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DE8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DE8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DE8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34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300" dirty="0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...</a:t>
                      </a:r>
                      <a:r>
                        <a:rPr lang="en-GB" sz="1300" dirty="0" err="1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kirjoita</a:t>
                      </a:r>
                      <a:r>
                        <a:rPr lang="en-GB" sz="1300" dirty="0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 </a:t>
                      </a:r>
                      <a:r>
                        <a:rPr lang="en-GB" sz="1300" dirty="0" err="1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tähän</a:t>
                      </a:r>
                      <a:endParaRPr lang="en-GB" sz="1300" dirty="0">
                        <a:latin typeface="Georgia"/>
                        <a:ea typeface="Georgia"/>
                        <a:cs typeface="Georgia"/>
                        <a:sym typeface="Georgi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 dirty="0">
                        <a:latin typeface="Georgia"/>
                        <a:ea typeface="Georgia"/>
                        <a:cs typeface="Georgia"/>
                        <a:sym typeface="Georgia"/>
                      </a:endParaRPr>
                    </a:p>
                  </a:txBody>
                  <a:tcPr marL="121900" marR="121900" marT="121900" marB="121900">
                    <a:lnL w="19050" cap="flat" cmpd="sng" algn="ctr">
                      <a:solidFill>
                        <a:srgbClr val="FDE8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DE8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DE8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DE8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300" dirty="0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...</a:t>
                      </a:r>
                      <a:r>
                        <a:rPr lang="en-GB" sz="1300" dirty="0" err="1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kirjoita</a:t>
                      </a:r>
                      <a:r>
                        <a:rPr lang="en-GB" sz="1300" dirty="0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 </a:t>
                      </a:r>
                      <a:r>
                        <a:rPr lang="en-GB" sz="1300" dirty="0" err="1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tähän</a:t>
                      </a:r>
                      <a:endParaRPr lang="en-GB" sz="1300" dirty="0">
                        <a:latin typeface="Georgia"/>
                        <a:ea typeface="Georgia"/>
                        <a:cs typeface="Georgia"/>
                        <a:sym typeface="Georgi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 dirty="0">
                        <a:latin typeface="Georgia"/>
                        <a:ea typeface="Georgia"/>
                        <a:cs typeface="Georgia"/>
                        <a:sym typeface="Georgia"/>
                      </a:endParaRPr>
                    </a:p>
                  </a:txBody>
                  <a:tcPr marL="121900" marR="121900" marT="121900" marB="121900">
                    <a:lnL w="19050" cap="flat" cmpd="sng" algn="ctr">
                      <a:solidFill>
                        <a:srgbClr val="FDE8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DE8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DE8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DE8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566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300" dirty="0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...</a:t>
                      </a:r>
                      <a:r>
                        <a:rPr lang="en-GB" sz="1300" dirty="0" err="1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kirjoita</a:t>
                      </a:r>
                      <a:r>
                        <a:rPr lang="en-GB" sz="1300" dirty="0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 </a:t>
                      </a:r>
                      <a:r>
                        <a:rPr lang="en-GB" sz="1300" dirty="0" err="1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tähän</a:t>
                      </a:r>
                      <a:endParaRPr lang="en-GB" sz="1300" dirty="0">
                        <a:latin typeface="Georgia"/>
                        <a:ea typeface="Georgia"/>
                        <a:cs typeface="Georgia"/>
                        <a:sym typeface="Georgi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 dirty="0">
                        <a:latin typeface="Georgia"/>
                        <a:ea typeface="Georgia"/>
                        <a:cs typeface="Georgia"/>
                        <a:sym typeface="Georgia"/>
                      </a:endParaRPr>
                    </a:p>
                  </a:txBody>
                  <a:tcPr marL="121900" marR="121900" marT="121900" marB="121900">
                    <a:lnL w="19050" cap="flat" cmpd="sng" algn="ctr">
                      <a:solidFill>
                        <a:srgbClr val="FDE8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DE8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DE8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DE8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300" dirty="0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...</a:t>
                      </a:r>
                      <a:r>
                        <a:rPr lang="en-GB" sz="1300" dirty="0" err="1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kirjoita</a:t>
                      </a:r>
                      <a:r>
                        <a:rPr lang="en-GB" sz="1300" dirty="0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 </a:t>
                      </a:r>
                      <a:r>
                        <a:rPr lang="en-GB" sz="1300" dirty="0" err="1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tähän</a:t>
                      </a:r>
                      <a:endParaRPr lang="en-GB" sz="1300" dirty="0">
                        <a:latin typeface="Georgia"/>
                        <a:ea typeface="Georgia"/>
                        <a:cs typeface="Georgia"/>
                        <a:sym typeface="Georgi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 dirty="0">
                        <a:latin typeface="Georgia"/>
                        <a:ea typeface="Georgia"/>
                        <a:cs typeface="Georgia"/>
                        <a:sym typeface="Georgia"/>
                      </a:endParaRPr>
                    </a:p>
                  </a:txBody>
                  <a:tcPr marL="121900" marR="121900" marT="121900" marB="121900">
                    <a:lnL w="19050" cap="flat" cmpd="sng" algn="ctr">
                      <a:solidFill>
                        <a:srgbClr val="FDE8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DE8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DE8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DE8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534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300" dirty="0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...</a:t>
                      </a:r>
                      <a:r>
                        <a:rPr lang="en-GB" sz="1300" dirty="0" err="1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kirjoita</a:t>
                      </a:r>
                      <a:r>
                        <a:rPr lang="en-GB" sz="1300" dirty="0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 </a:t>
                      </a:r>
                      <a:r>
                        <a:rPr lang="en-GB" sz="1300" dirty="0" err="1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tähän</a:t>
                      </a:r>
                      <a:endParaRPr lang="en-GB" sz="1300" dirty="0">
                        <a:latin typeface="Georgia"/>
                        <a:ea typeface="Georgia"/>
                        <a:cs typeface="Georgia"/>
                        <a:sym typeface="Georgi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 dirty="0">
                        <a:latin typeface="Georgia"/>
                        <a:ea typeface="Georgia"/>
                        <a:cs typeface="Georgia"/>
                        <a:sym typeface="Georgia"/>
                      </a:endParaRPr>
                    </a:p>
                  </a:txBody>
                  <a:tcPr marL="121900" marR="121900" marT="121900" marB="121900">
                    <a:lnL w="19050" cap="flat" cmpd="sng" algn="ctr">
                      <a:solidFill>
                        <a:srgbClr val="FDE8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DE8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DE8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DE8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300" dirty="0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...</a:t>
                      </a:r>
                      <a:r>
                        <a:rPr lang="en-GB" sz="1300" dirty="0" err="1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kirjoita</a:t>
                      </a:r>
                      <a:r>
                        <a:rPr lang="en-GB" sz="1300" dirty="0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 </a:t>
                      </a:r>
                      <a:r>
                        <a:rPr lang="en-GB" sz="1300" dirty="0" err="1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tähän</a:t>
                      </a:r>
                      <a:endParaRPr lang="en-GB" sz="1300" dirty="0">
                        <a:latin typeface="Georgia"/>
                        <a:ea typeface="Georgia"/>
                        <a:cs typeface="Georgia"/>
                        <a:sym typeface="Georgi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 dirty="0">
                        <a:latin typeface="Georgia"/>
                        <a:ea typeface="Georgia"/>
                        <a:cs typeface="Georgia"/>
                        <a:sym typeface="Georgia"/>
                      </a:endParaRPr>
                    </a:p>
                  </a:txBody>
                  <a:tcPr marL="121900" marR="121900" marT="121900" marB="121900">
                    <a:lnL w="19050" cap="flat" cmpd="sng" algn="ctr">
                      <a:solidFill>
                        <a:srgbClr val="FDE8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DE8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DE8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DE8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534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300" dirty="0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...</a:t>
                      </a:r>
                      <a:r>
                        <a:rPr lang="en-GB" sz="1300" dirty="0" err="1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kirjoita</a:t>
                      </a:r>
                      <a:r>
                        <a:rPr lang="en-GB" sz="1300" dirty="0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 </a:t>
                      </a:r>
                      <a:r>
                        <a:rPr lang="en-GB" sz="1300" dirty="0" err="1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tähän</a:t>
                      </a:r>
                      <a:endParaRPr lang="en-GB" sz="1300" dirty="0">
                        <a:latin typeface="Georgia"/>
                        <a:ea typeface="Georgia"/>
                        <a:cs typeface="Georgia"/>
                        <a:sym typeface="Georgi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 dirty="0">
                        <a:latin typeface="Georgia"/>
                        <a:ea typeface="Georgia"/>
                        <a:cs typeface="Georgia"/>
                        <a:sym typeface="Georgia"/>
                      </a:endParaRPr>
                    </a:p>
                  </a:txBody>
                  <a:tcPr marL="121900" marR="121900" marT="121900" marB="121900">
                    <a:lnL w="19050" cap="flat" cmpd="sng" algn="ctr">
                      <a:solidFill>
                        <a:srgbClr val="FDE8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DE8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DE8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DE8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300" dirty="0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...</a:t>
                      </a:r>
                      <a:r>
                        <a:rPr lang="en-GB" sz="1300" dirty="0" err="1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kirjoita</a:t>
                      </a:r>
                      <a:r>
                        <a:rPr lang="en-GB" sz="1300" dirty="0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 </a:t>
                      </a:r>
                      <a:r>
                        <a:rPr lang="en-GB" sz="1300" dirty="0" err="1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tähän</a:t>
                      </a:r>
                      <a:endParaRPr lang="en-GB" sz="1300" dirty="0">
                        <a:latin typeface="Georgia"/>
                        <a:ea typeface="Georgia"/>
                        <a:cs typeface="Georgia"/>
                        <a:sym typeface="Georgi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 dirty="0">
                        <a:latin typeface="Georgia"/>
                        <a:ea typeface="Georgia"/>
                        <a:cs typeface="Georgia"/>
                        <a:sym typeface="Georgia"/>
                      </a:endParaRPr>
                    </a:p>
                  </a:txBody>
                  <a:tcPr marL="121900" marR="121900" marT="121900" marB="121900">
                    <a:lnL w="19050" cap="flat" cmpd="sng" algn="ctr">
                      <a:solidFill>
                        <a:srgbClr val="FDE8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DE8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DE8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DE8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55" name="Google Shape;155;p37"/>
          <p:cNvSpPr>
            <a:spLocks noChangeAspect="1"/>
          </p:cNvSpPr>
          <p:nvPr/>
        </p:nvSpPr>
        <p:spPr>
          <a:xfrm rot="10800000" flipH="1">
            <a:off x="110130" y="4899639"/>
            <a:ext cx="1800000" cy="1800000"/>
          </a:xfrm>
          <a:prstGeom prst="ellipse">
            <a:avLst/>
          </a:prstGeom>
          <a:solidFill>
            <a:srgbClr val="FACDD9"/>
          </a:solidFill>
          <a:ln>
            <a:solidFill>
              <a:schemeClr val="tx1"/>
            </a:solidFill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 fontAlgn="auto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</a:pPr>
            <a:endParaRPr sz="2400" kern="0">
              <a:solidFill>
                <a:srgbClr val="FFFFFF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graphicFrame>
        <p:nvGraphicFramePr>
          <p:cNvPr id="158" name="Google Shape;158;p37"/>
          <p:cNvGraphicFramePr/>
          <p:nvPr>
            <p:extLst>
              <p:ext uri="{D42A27DB-BD31-4B8C-83A1-F6EECF244321}">
                <p14:modId xmlns:p14="http://schemas.microsoft.com/office/powerpoint/2010/main" val="2506484844"/>
              </p:ext>
            </p:extLst>
          </p:nvPr>
        </p:nvGraphicFramePr>
        <p:xfrm>
          <a:off x="196325" y="1221424"/>
          <a:ext cx="1080000" cy="10800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dirty="0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S</a:t>
                      </a:r>
                      <a:endParaRPr sz="1800" dirty="0"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84694" marR="84694" marT="84694" marB="84694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dirty="0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W</a:t>
                      </a:r>
                      <a:endParaRPr sz="1800" dirty="0"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84694" marR="84694" marT="84694" marB="84694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dirty="0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O</a:t>
                      </a:r>
                      <a:endParaRPr sz="1800" dirty="0"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84694" marR="84694" marT="84694" marB="84694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dirty="0"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T</a:t>
                      </a:r>
                      <a:endParaRPr sz="1800" dirty="0"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L="84694" marR="84694" marT="84694" marB="84694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9" name="Google Shape;159;p37"/>
          <p:cNvSpPr txBox="1"/>
          <p:nvPr/>
        </p:nvSpPr>
        <p:spPr>
          <a:xfrm>
            <a:off x="1709172" y="1534992"/>
            <a:ext cx="2583200" cy="492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defTabSz="1219170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r>
              <a:rPr lang="en-GB" sz="1600" b="1" kern="0" dirty="0" err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Tunnistetut</a:t>
            </a:r>
            <a:r>
              <a:rPr lang="en-GB" sz="1600" b="1" kern="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-GB" sz="1600" b="1" kern="0" dirty="0" err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ilmiöt</a:t>
            </a:r>
            <a:endParaRPr sz="1600" b="1" kern="0" dirty="0"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cxnSp>
        <p:nvCxnSpPr>
          <p:cNvPr id="160" name="Google Shape;160;p37"/>
          <p:cNvCxnSpPr/>
          <p:nvPr/>
        </p:nvCxnSpPr>
        <p:spPr>
          <a:xfrm>
            <a:off x="1389698" y="1759776"/>
            <a:ext cx="364400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1" name="Google Shape;161;p37"/>
          <p:cNvCxnSpPr/>
          <p:nvPr/>
        </p:nvCxnSpPr>
        <p:spPr>
          <a:xfrm>
            <a:off x="3819864" y="1759776"/>
            <a:ext cx="364400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0" name="Google Shape;155;p37">
            <a:extLst>
              <a:ext uri="{FF2B5EF4-FFF2-40B4-BE49-F238E27FC236}">
                <a16:creationId xmlns:a16="http://schemas.microsoft.com/office/drawing/2014/main" id="{C76120E2-8397-420B-9386-2F79510565C1}"/>
              </a:ext>
            </a:extLst>
          </p:cNvPr>
          <p:cNvSpPr>
            <a:spLocks noChangeAspect="1"/>
          </p:cNvSpPr>
          <p:nvPr/>
        </p:nvSpPr>
        <p:spPr>
          <a:xfrm rot="10800000" flipH="1">
            <a:off x="2211268" y="2217762"/>
            <a:ext cx="1800000" cy="1800000"/>
          </a:xfrm>
          <a:prstGeom prst="ellipse">
            <a:avLst/>
          </a:prstGeom>
          <a:solidFill>
            <a:srgbClr val="FACDD9"/>
          </a:solidFill>
          <a:ln>
            <a:solidFill>
              <a:schemeClr val="tx1"/>
            </a:solidFill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 fontAlgn="auto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</a:pPr>
            <a:endParaRPr sz="2400" kern="0">
              <a:solidFill>
                <a:srgbClr val="FFFFFF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22" name="Google Shape;155;p37">
            <a:extLst>
              <a:ext uri="{FF2B5EF4-FFF2-40B4-BE49-F238E27FC236}">
                <a16:creationId xmlns:a16="http://schemas.microsoft.com/office/drawing/2014/main" id="{E3A94CB9-51BF-4865-8D72-D71A701DCF3E}"/>
              </a:ext>
            </a:extLst>
          </p:cNvPr>
          <p:cNvSpPr>
            <a:spLocks noChangeAspect="1"/>
          </p:cNvSpPr>
          <p:nvPr/>
        </p:nvSpPr>
        <p:spPr>
          <a:xfrm rot="10800000" flipH="1">
            <a:off x="380109" y="2966860"/>
            <a:ext cx="1800000" cy="1800000"/>
          </a:xfrm>
          <a:prstGeom prst="ellipse">
            <a:avLst/>
          </a:prstGeom>
          <a:solidFill>
            <a:srgbClr val="FACDD9"/>
          </a:solidFill>
          <a:ln>
            <a:solidFill>
              <a:schemeClr val="tx1"/>
            </a:solidFill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 fontAlgn="auto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</a:pPr>
            <a:endParaRPr sz="2400" kern="0">
              <a:solidFill>
                <a:srgbClr val="FFFFFF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24" name="Google Shape;155;p37">
            <a:extLst>
              <a:ext uri="{FF2B5EF4-FFF2-40B4-BE49-F238E27FC236}">
                <a16:creationId xmlns:a16="http://schemas.microsoft.com/office/drawing/2014/main" id="{92875CEA-3ED3-40F1-A3D1-E908455BBD4E}"/>
              </a:ext>
            </a:extLst>
          </p:cNvPr>
          <p:cNvSpPr>
            <a:spLocks noChangeAspect="1"/>
          </p:cNvSpPr>
          <p:nvPr/>
        </p:nvSpPr>
        <p:spPr>
          <a:xfrm rot="10800000" flipH="1">
            <a:off x="2049942" y="4306106"/>
            <a:ext cx="1800000" cy="1800000"/>
          </a:xfrm>
          <a:prstGeom prst="ellipse">
            <a:avLst/>
          </a:prstGeom>
          <a:solidFill>
            <a:srgbClr val="FACDD9"/>
          </a:solidFill>
          <a:ln>
            <a:solidFill>
              <a:schemeClr val="tx1"/>
            </a:solidFill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 fontAlgn="auto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</a:pPr>
            <a:endParaRPr sz="2400" kern="0">
              <a:solidFill>
                <a:srgbClr val="FFFFFF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26" name="Google Shape;157;p37">
            <a:extLst>
              <a:ext uri="{FF2B5EF4-FFF2-40B4-BE49-F238E27FC236}">
                <a16:creationId xmlns:a16="http://schemas.microsoft.com/office/drawing/2014/main" id="{E89A349D-9B8A-4710-9EC7-66CF0A26AF37}"/>
              </a:ext>
            </a:extLst>
          </p:cNvPr>
          <p:cNvSpPr txBox="1"/>
          <p:nvPr/>
        </p:nvSpPr>
        <p:spPr>
          <a:xfrm>
            <a:off x="503239" y="5490290"/>
            <a:ext cx="1345200" cy="461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91433" rIns="91433" bIns="91433" anchor="t" anchorCtr="0">
            <a:spAutoFit/>
          </a:bodyPr>
          <a:lstStyle/>
          <a:p>
            <a:pPr defTabSz="1219170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r>
              <a:rPr lang="en-US" kern="0" dirty="0" err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Ilmiö</a:t>
            </a:r>
            <a:r>
              <a:rPr lang="en-US" kern="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3</a:t>
            </a:r>
            <a:endParaRPr kern="0" dirty="0"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7" name="Google Shape;157;p37">
            <a:extLst>
              <a:ext uri="{FF2B5EF4-FFF2-40B4-BE49-F238E27FC236}">
                <a16:creationId xmlns:a16="http://schemas.microsoft.com/office/drawing/2014/main" id="{7F6C65E7-78BA-4024-9352-D4E4C3F33921}"/>
              </a:ext>
            </a:extLst>
          </p:cNvPr>
          <p:cNvSpPr txBox="1"/>
          <p:nvPr/>
        </p:nvSpPr>
        <p:spPr>
          <a:xfrm>
            <a:off x="2568583" y="4995788"/>
            <a:ext cx="1345200" cy="461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91433" rIns="91433" bIns="91433" anchor="t" anchorCtr="0">
            <a:spAutoFit/>
          </a:bodyPr>
          <a:lstStyle/>
          <a:p>
            <a:pPr defTabSz="1219170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r>
              <a:rPr lang="en-US" kern="0" dirty="0" err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Ilmiö</a:t>
            </a:r>
            <a:r>
              <a:rPr lang="en-US" kern="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4</a:t>
            </a:r>
            <a:endParaRPr kern="0" dirty="0"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" name="Google Shape;157;p37">
            <a:extLst>
              <a:ext uri="{FF2B5EF4-FFF2-40B4-BE49-F238E27FC236}">
                <a16:creationId xmlns:a16="http://schemas.microsoft.com/office/drawing/2014/main" id="{1981B057-0E83-4446-A3FE-F3E125A12F3D}"/>
              </a:ext>
            </a:extLst>
          </p:cNvPr>
          <p:cNvSpPr txBox="1"/>
          <p:nvPr/>
        </p:nvSpPr>
        <p:spPr>
          <a:xfrm>
            <a:off x="849921" y="3654064"/>
            <a:ext cx="1345200" cy="461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91433" rIns="91433" bIns="91433" anchor="t" anchorCtr="0">
            <a:spAutoFit/>
          </a:bodyPr>
          <a:lstStyle/>
          <a:p>
            <a:pPr defTabSz="1219170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r>
              <a:rPr lang="en-US" kern="0" dirty="0" err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Ilmiö</a:t>
            </a:r>
            <a:r>
              <a:rPr lang="en-US" kern="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2</a:t>
            </a:r>
            <a:endParaRPr kern="0" dirty="0"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" name="Google Shape;157;p37">
            <a:extLst>
              <a:ext uri="{FF2B5EF4-FFF2-40B4-BE49-F238E27FC236}">
                <a16:creationId xmlns:a16="http://schemas.microsoft.com/office/drawing/2014/main" id="{9F262FA9-C49E-4158-986D-3CED25AE769F}"/>
              </a:ext>
            </a:extLst>
          </p:cNvPr>
          <p:cNvSpPr txBox="1"/>
          <p:nvPr/>
        </p:nvSpPr>
        <p:spPr>
          <a:xfrm>
            <a:off x="2743814" y="2886936"/>
            <a:ext cx="1345200" cy="461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91433" rIns="91433" bIns="91433" anchor="t" anchorCtr="0">
            <a:spAutoFit/>
          </a:bodyPr>
          <a:lstStyle/>
          <a:p>
            <a:pPr defTabSz="1219170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r>
              <a:rPr lang="en-US" kern="0" dirty="0" err="1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Ilmiö</a:t>
            </a:r>
            <a:r>
              <a:rPr lang="en-US" kern="0" dirty="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1</a:t>
            </a:r>
            <a:endParaRPr kern="0" dirty="0"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" name="Google Shape;204;gd3ab16c380_0_96">
            <a:extLst>
              <a:ext uri="{FF2B5EF4-FFF2-40B4-BE49-F238E27FC236}">
                <a16:creationId xmlns:a16="http://schemas.microsoft.com/office/drawing/2014/main" id="{595F8006-8B9C-4FE5-AA12-6C67047CBEFA}"/>
              </a:ext>
            </a:extLst>
          </p:cNvPr>
          <p:cNvSpPr txBox="1">
            <a:spLocks/>
          </p:cNvSpPr>
          <p:nvPr/>
        </p:nvSpPr>
        <p:spPr>
          <a:xfrm>
            <a:off x="1055689" y="392700"/>
            <a:ext cx="11136312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 Black"/>
              <a:buNone/>
              <a:defRPr sz="3200" b="0" i="0" u="none" strike="noStrike" cap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fontAlgn="auto">
              <a:buClr>
                <a:srgbClr val="000000"/>
              </a:buClr>
              <a:defRPr/>
            </a:pPr>
            <a:r>
              <a:rPr lang="en-US" kern="0" dirty="0">
                <a:solidFill>
                  <a:srgbClr val="000000"/>
                </a:solidFill>
              </a:rPr>
              <a:t>Kiteytys </a:t>
            </a:r>
            <a:r>
              <a:rPr lang="en-US" kern="0" dirty="0" err="1">
                <a:solidFill>
                  <a:srgbClr val="000000"/>
                </a:solidFill>
              </a:rPr>
              <a:t>alueen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/>
                <a:sym typeface="Arial Black"/>
              </a:rPr>
              <a:t> </a:t>
            </a:r>
            <a:r>
              <a:rPr lang="en-US" kern="0" dirty="0" err="1">
                <a:solidFill>
                  <a:srgbClr val="000000"/>
                </a:solidFill>
              </a:rPr>
              <a:t>tilannekuvasta</a:t>
            </a:r>
            <a:endParaRPr kumimoji="0" lang="en-US" sz="3200" b="0" i="0" u="none" strike="noStrike" kern="0" cap="none" spc="0" normalizeH="0" baseline="0" noProof="0" dirty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/>
              <a:sym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304515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ACD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idx="4294967295"/>
          </p:nvPr>
        </p:nvSpPr>
        <p:spPr>
          <a:xfrm>
            <a:off x="550985" y="2324344"/>
            <a:ext cx="10080625" cy="682625"/>
          </a:xfrm>
        </p:spPr>
        <p:txBody>
          <a:bodyPr lIns="91440" tIns="45720" rIns="91440" bIns="45720" anchor="b">
            <a:normAutofit/>
          </a:bodyPr>
          <a:lstStyle/>
          <a:p>
            <a:r>
              <a:rPr lang="fi-FI" sz="3200" dirty="0">
                <a:solidFill>
                  <a:schemeClr val="tx1"/>
                </a:solidFill>
                <a:latin typeface="Arial black"/>
              </a:rPr>
              <a:t>Vaihe I: Suunnitteluryhmän välityöstö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quarter" idx="4294967295"/>
          </p:nvPr>
        </p:nvSpPr>
        <p:spPr>
          <a:xfrm>
            <a:off x="398585" y="3340467"/>
            <a:ext cx="10080625" cy="481012"/>
          </a:xfrm>
        </p:spPr>
        <p:txBody>
          <a:bodyPr spcFirstLastPara="1" wrap="square" lIns="91440" tIns="45720" rIns="91440" bIns="45720" anchor="t" anchorCtr="0">
            <a:noAutofit/>
          </a:bodyPr>
          <a:lstStyle/>
          <a:p>
            <a:pPr>
              <a:buChar char="•"/>
            </a:pPr>
            <a:r>
              <a:rPr lang="fi-FI" sz="2000" dirty="0">
                <a:solidFill>
                  <a:schemeClr val="tx1"/>
                </a:solidFill>
                <a:latin typeface="georgia"/>
              </a:rPr>
              <a:t>Ensimmäisen ja toisen tilannekuvafoorumin välissä</a:t>
            </a:r>
            <a:endParaRPr lang="fi-FI"/>
          </a:p>
          <a:p>
            <a:pPr>
              <a:buChar char="•"/>
            </a:pPr>
            <a:endParaRPr lang="fi-FI" sz="2000" dirty="0">
              <a:solidFill>
                <a:schemeClr val="tx1"/>
              </a:solidFill>
              <a:latin typeface="georgia"/>
            </a:endParaRPr>
          </a:p>
          <a:p>
            <a:pPr>
              <a:buChar char="•"/>
            </a:pPr>
            <a:r>
              <a:rPr lang="fi-FI" sz="2000" dirty="0">
                <a:solidFill>
                  <a:schemeClr val="tx1"/>
                </a:solidFill>
                <a:latin typeface="georgia"/>
              </a:rPr>
              <a:t>Lopputuotos: SWOT-analyysi ensimmäisen tilannekuvafoorumin tiedontuotannon ja keskustelujen pohjalta</a:t>
            </a:r>
          </a:p>
        </p:txBody>
      </p:sp>
    </p:spTree>
    <p:extLst>
      <p:ext uri="{BB962C8B-B14F-4D97-AF65-F5344CB8AC3E}">
        <p14:creationId xmlns:p14="http://schemas.microsoft.com/office/powerpoint/2010/main" val="3452298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6F39FDF-3AD0-422B-B93F-4F5CD720F65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12938" y="114232"/>
            <a:ext cx="10848975" cy="1150937"/>
          </a:xfrm>
        </p:spPr>
        <p:txBody>
          <a:bodyPr>
            <a:noAutofit/>
          </a:bodyPr>
          <a:lstStyle/>
          <a:p>
            <a:br>
              <a:rPr lang="fi-FI" sz="4000" dirty="0">
                <a:solidFill>
                  <a:schemeClr val="tx1"/>
                </a:solidFill>
              </a:rPr>
            </a:br>
            <a:r>
              <a:rPr lang="fi-FI" sz="3200" dirty="0">
                <a:latin typeface="Arial Black"/>
              </a:rPr>
              <a:t>Kirjatkaa tähän alueen vahvuuksia</a:t>
            </a:r>
            <a:br>
              <a:rPr lang="fi-FI" sz="4000" dirty="0">
                <a:solidFill>
                  <a:schemeClr val="tx1"/>
                </a:solidFill>
              </a:rPr>
            </a:br>
            <a:endParaRPr lang="fi-FI" sz="4000" dirty="0">
              <a:solidFill>
                <a:schemeClr val="tx1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6238046-A382-447F-AED0-C31587BA2A59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12938" y="1755430"/>
            <a:ext cx="10848975" cy="4321175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fi-FI" sz="2800" dirty="0">
                <a:solidFill>
                  <a:schemeClr val="bg2">
                    <a:lumMod val="25000"/>
                  </a:schemeClr>
                </a:solidFill>
                <a:latin typeface="Georgia"/>
              </a:rPr>
              <a:t>Hyödyntäkää aineistona ensimmäisen tilannekuvafoorumien keskusteluita, harjoituksista muodostettuja sanapilviä ja muistiinpanoja.</a:t>
            </a:r>
          </a:p>
        </p:txBody>
      </p:sp>
    </p:spTree>
    <p:extLst>
      <p:ext uri="{BB962C8B-B14F-4D97-AF65-F5344CB8AC3E}">
        <p14:creationId xmlns:p14="http://schemas.microsoft.com/office/powerpoint/2010/main" val="438055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6F39FDF-3AD0-422B-B93F-4F5CD720F65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12938" y="114232"/>
            <a:ext cx="10848975" cy="1150937"/>
          </a:xfrm>
        </p:spPr>
        <p:txBody>
          <a:bodyPr>
            <a:noAutofit/>
          </a:bodyPr>
          <a:lstStyle/>
          <a:p>
            <a:br>
              <a:rPr lang="fi-FI" sz="4000" dirty="0">
                <a:solidFill>
                  <a:schemeClr val="tx1"/>
                </a:solidFill>
              </a:rPr>
            </a:br>
            <a:r>
              <a:rPr lang="fi-FI" sz="3200" dirty="0">
                <a:latin typeface="Arial Black"/>
              </a:rPr>
              <a:t>Kirjatkaa tähän alueen heikkouksia</a:t>
            </a:r>
            <a:br>
              <a:rPr lang="fi-FI" sz="4000" dirty="0">
                <a:solidFill>
                  <a:schemeClr val="tx1"/>
                </a:solidFill>
              </a:rPr>
            </a:br>
            <a:endParaRPr lang="fi-FI" sz="4000" dirty="0">
              <a:solidFill>
                <a:schemeClr val="tx1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6238046-A382-447F-AED0-C31587BA2A59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12938" y="1755430"/>
            <a:ext cx="10848975" cy="4321175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fi-FI" sz="2800" dirty="0">
                <a:solidFill>
                  <a:schemeClr val="bg2">
                    <a:lumMod val="25000"/>
                  </a:schemeClr>
                </a:solidFill>
                <a:latin typeface="Georgia"/>
              </a:rPr>
              <a:t>Hyödyntäkää aineistona ensimmäisen tilannekuvafoorumien keskusteluita, harjoituksista muodostettuja sanapilviä ja muistiinpanoja.</a:t>
            </a:r>
          </a:p>
        </p:txBody>
      </p:sp>
    </p:spTree>
    <p:extLst>
      <p:ext uri="{BB962C8B-B14F-4D97-AF65-F5344CB8AC3E}">
        <p14:creationId xmlns:p14="http://schemas.microsoft.com/office/powerpoint/2010/main" val="2063047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6F39FDF-3AD0-422B-B93F-4F5CD720F65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12938" y="114232"/>
            <a:ext cx="10848975" cy="1150937"/>
          </a:xfrm>
        </p:spPr>
        <p:txBody>
          <a:bodyPr>
            <a:noAutofit/>
          </a:bodyPr>
          <a:lstStyle/>
          <a:p>
            <a:br>
              <a:rPr lang="fi-FI" sz="4000" dirty="0">
                <a:solidFill>
                  <a:schemeClr val="tx1"/>
                </a:solidFill>
              </a:rPr>
            </a:br>
            <a:r>
              <a:rPr lang="fi-FI" sz="3200" dirty="0">
                <a:latin typeface="Arial Black"/>
              </a:rPr>
              <a:t>Kirjatkaa tähän alueen mahdollisuuksia</a:t>
            </a:r>
            <a:br>
              <a:rPr lang="fi-FI" sz="4000" dirty="0">
                <a:solidFill>
                  <a:schemeClr val="tx1"/>
                </a:solidFill>
              </a:rPr>
            </a:br>
            <a:endParaRPr lang="fi-FI" sz="4000" dirty="0">
              <a:solidFill>
                <a:schemeClr val="tx1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6238046-A382-447F-AED0-C31587BA2A59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12938" y="1755430"/>
            <a:ext cx="10848975" cy="4321175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fi-FI" sz="2800" dirty="0">
                <a:solidFill>
                  <a:schemeClr val="bg2">
                    <a:lumMod val="25000"/>
                  </a:schemeClr>
                </a:solidFill>
                <a:latin typeface="Georgia"/>
              </a:rPr>
              <a:t>Hyödyntäkää aineistona ensimmäisen tilannekuvafoorumien keskusteluita, harjoituksista muodostettuja sanapilviä ja muistiinpanoja.</a:t>
            </a:r>
          </a:p>
        </p:txBody>
      </p:sp>
    </p:spTree>
    <p:extLst>
      <p:ext uri="{BB962C8B-B14F-4D97-AF65-F5344CB8AC3E}">
        <p14:creationId xmlns:p14="http://schemas.microsoft.com/office/powerpoint/2010/main" val="13679132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6F39FDF-3AD0-422B-B93F-4F5CD720F65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12938" y="114232"/>
            <a:ext cx="10848975" cy="1150937"/>
          </a:xfrm>
        </p:spPr>
        <p:txBody>
          <a:bodyPr>
            <a:noAutofit/>
          </a:bodyPr>
          <a:lstStyle/>
          <a:p>
            <a:br>
              <a:rPr lang="fi-FI" sz="4000" dirty="0">
                <a:solidFill>
                  <a:schemeClr val="tx1"/>
                </a:solidFill>
              </a:rPr>
            </a:br>
            <a:r>
              <a:rPr lang="fi-FI" sz="3200" dirty="0">
                <a:latin typeface="Arial Black"/>
              </a:rPr>
              <a:t>Kirjatkaa tähän alueen uhkia</a:t>
            </a:r>
            <a:br>
              <a:rPr lang="fi-FI" sz="4000" dirty="0">
                <a:solidFill>
                  <a:schemeClr val="tx1"/>
                </a:solidFill>
              </a:rPr>
            </a:br>
            <a:endParaRPr lang="fi-FI" sz="4000" dirty="0">
              <a:solidFill>
                <a:schemeClr val="tx1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6238046-A382-447F-AED0-C31587BA2A59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12938" y="1755430"/>
            <a:ext cx="10848975" cy="4321175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fi-FI" sz="2800" dirty="0">
                <a:solidFill>
                  <a:schemeClr val="bg2">
                    <a:lumMod val="25000"/>
                  </a:schemeClr>
                </a:solidFill>
                <a:latin typeface="Georgia"/>
              </a:rPr>
              <a:t>Hyödyntäkää aineistona ensimmäisen tilannekuvafoorumien keskusteluita, harjoituksista muodostettuja sanapilviä ja muistiinpanoja.</a:t>
            </a:r>
          </a:p>
        </p:txBody>
      </p:sp>
    </p:spTree>
    <p:extLst>
      <p:ext uri="{BB962C8B-B14F-4D97-AF65-F5344CB8AC3E}">
        <p14:creationId xmlns:p14="http://schemas.microsoft.com/office/powerpoint/2010/main" val="4950866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9CED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60CF41D-8219-47FA-B70B-E5D5ACAD6A7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96957" y="1890161"/>
            <a:ext cx="10687050" cy="1533525"/>
          </a:xfrm>
        </p:spPr>
        <p:txBody>
          <a:bodyPr/>
          <a:lstStyle/>
          <a:p>
            <a:r>
              <a:rPr lang="fi-FI" dirty="0">
                <a:latin typeface="Arial Black"/>
              </a:rPr>
              <a:t>Suunnitteluryhmän yhteenveto: tiivistäkää edellisen neljän dian keskeisimmät ajatukset seuraavaan nelikenttään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12C5180D-DD71-4A5A-A92A-17EEF2E63F4C}"/>
              </a:ext>
            </a:extLst>
          </p:cNvPr>
          <p:cNvSpPr txBox="1"/>
          <p:nvPr/>
        </p:nvSpPr>
        <p:spPr>
          <a:xfrm>
            <a:off x="619433" y="3692012"/>
            <a:ext cx="7499555" cy="61555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fi-FI" sz="2000" dirty="0">
                <a:latin typeface="Georgia"/>
              </a:rPr>
              <a:t>Suunnitteluryhmä esittelee seuraavalla sivulla olevan nelikentän toisessa tilannekuvafoorumissa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83215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ACD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iruutu 4">
            <a:extLst>
              <a:ext uri="{FF2B5EF4-FFF2-40B4-BE49-F238E27FC236}">
                <a16:creationId xmlns:a16="http://schemas.microsoft.com/office/drawing/2014/main" id="{F42410E1-F12E-4A85-8DB3-0FE539ED5EE3}"/>
              </a:ext>
            </a:extLst>
          </p:cNvPr>
          <p:cNvSpPr txBox="1"/>
          <p:nvPr/>
        </p:nvSpPr>
        <p:spPr>
          <a:xfrm>
            <a:off x="322766" y="382282"/>
            <a:ext cx="1614545" cy="400110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sz="2000" b="1" i="1" err="1">
                <a:latin typeface="Georgia"/>
              </a:rPr>
              <a:t>vahvuudet</a:t>
            </a:r>
            <a:endParaRPr lang="fi-FI" sz="2000" b="1" i="1">
              <a:latin typeface="Georgia"/>
            </a:endParaRP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193B3DCA-F457-4193-9EBE-7E7618B06B6D}"/>
              </a:ext>
            </a:extLst>
          </p:cNvPr>
          <p:cNvSpPr txBox="1"/>
          <p:nvPr/>
        </p:nvSpPr>
        <p:spPr>
          <a:xfrm>
            <a:off x="10226017" y="382287"/>
            <a:ext cx="1685077" cy="400110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sz="2000" b="1" i="1" err="1">
                <a:latin typeface="Georgia"/>
              </a:rPr>
              <a:t>heikkoudet</a:t>
            </a:r>
            <a:endParaRPr lang="fi-FI" sz="2000" b="1" i="1">
              <a:latin typeface="Georgia"/>
            </a:endParaRP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59B744F5-2814-4BE6-8240-E1D2F2C33AB1}"/>
              </a:ext>
            </a:extLst>
          </p:cNvPr>
          <p:cNvSpPr txBox="1"/>
          <p:nvPr/>
        </p:nvSpPr>
        <p:spPr>
          <a:xfrm>
            <a:off x="380292" y="6237677"/>
            <a:ext cx="2300630" cy="400110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sz="2000" b="1" i="1" err="1">
                <a:latin typeface="Georgia"/>
              </a:rPr>
              <a:t>mahdollisuudet</a:t>
            </a:r>
            <a:endParaRPr lang="fi-FI" sz="2000" b="1" i="1">
              <a:latin typeface="Georgia"/>
            </a:endParaRP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43A6C1E8-30C9-4545-847C-07C67E547557}"/>
              </a:ext>
            </a:extLst>
          </p:cNvPr>
          <p:cNvSpPr txBox="1"/>
          <p:nvPr/>
        </p:nvSpPr>
        <p:spPr>
          <a:xfrm>
            <a:off x="10868013" y="6275657"/>
            <a:ext cx="811441" cy="400110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sz="2000" b="1" i="1" err="1">
                <a:latin typeface="Georgia"/>
              </a:rPr>
              <a:t>uhat</a:t>
            </a:r>
            <a:endParaRPr lang="fi-FI" sz="2000" b="1" i="1">
              <a:latin typeface="Georgia"/>
            </a:endParaRPr>
          </a:p>
        </p:txBody>
      </p:sp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43858BF1-54B5-4591-9644-6B367369B6D3}"/>
              </a:ext>
            </a:extLst>
          </p:cNvPr>
          <p:cNvCxnSpPr>
            <a:cxnSpLocks/>
          </p:cNvCxnSpPr>
          <p:nvPr/>
        </p:nvCxnSpPr>
        <p:spPr>
          <a:xfrm>
            <a:off x="6095999" y="-174661"/>
            <a:ext cx="0" cy="739739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uora yhdysviiva 11">
            <a:extLst>
              <a:ext uri="{FF2B5EF4-FFF2-40B4-BE49-F238E27FC236}">
                <a16:creationId xmlns:a16="http://schemas.microsoft.com/office/drawing/2014/main" id="{75FB50C9-B124-47F3-8726-D5EAE2F454A6}"/>
              </a:ext>
            </a:extLst>
          </p:cNvPr>
          <p:cNvCxnSpPr>
            <a:cxnSpLocks/>
          </p:cNvCxnSpPr>
          <p:nvPr/>
        </p:nvCxnSpPr>
        <p:spPr>
          <a:xfrm>
            <a:off x="-534256" y="3595687"/>
            <a:ext cx="1272625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kstiruutu 1">
            <a:extLst>
              <a:ext uri="{FF2B5EF4-FFF2-40B4-BE49-F238E27FC236}">
                <a16:creationId xmlns:a16="http://schemas.microsoft.com/office/drawing/2014/main" id="{914EB2FC-CB23-4AAD-B75E-CE2C22C392D4}"/>
              </a:ext>
            </a:extLst>
          </p:cNvPr>
          <p:cNvSpPr txBox="1"/>
          <p:nvPr/>
        </p:nvSpPr>
        <p:spPr>
          <a:xfrm>
            <a:off x="551943" y="4092124"/>
            <a:ext cx="5353864" cy="1692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100" err="1"/>
              <a:t>Lisää</a:t>
            </a:r>
            <a:r>
              <a:rPr lang="en-US" sz="1100"/>
              <a:t> </a:t>
            </a:r>
            <a:r>
              <a:rPr lang="en-US" sz="1100" err="1"/>
              <a:t>teksti</a:t>
            </a:r>
            <a:r>
              <a:rPr lang="en-US" sz="1100"/>
              <a:t> </a:t>
            </a:r>
            <a:r>
              <a:rPr lang="en-US" sz="1100" err="1"/>
              <a:t>napauttamalla</a:t>
            </a:r>
            <a:endParaRPr lang="fi-FI" sz="1100"/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53CA73C5-2595-4E58-895D-264F849B014C}"/>
              </a:ext>
            </a:extLst>
          </p:cNvPr>
          <p:cNvSpPr txBox="1"/>
          <p:nvPr/>
        </p:nvSpPr>
        <p:spPr>
          <a:xfrm>
            <a:off x="6557230" y="966571"/>
            <a:ext cx="5353864" cy="1692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100" err="1"/>
              <a:t>Lisää</a:t>
            </a:r>
            <a:r>
              <a:rPr lang="en-US" sz="1100"/>
              <a:t> </a:t>
            </a:r>
            <a:r>
              <a:rPr lang="en-US" sz="1100" err="1"/>
              <a:t>teksti</a:t>
            </a:r>
            <a:r>
              <a:rPr lang="en-US" sz="1100"/>
              <a:t> </a:t>
            </a:r>
            <a:r>
              <a:rPr lang="en-US" sz="1100" err="1"/>
              <a:t>napauttamalla</a:t>
            </a:r>
            <a:endParaRPr lang="fi-FI" sz="1100"/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D4BA2E84-1E19-4599-8FE9-FC6AA285C8D2}"/>
              </a:ext>
            </a:extLst>
          </p:cNvPr>
          <p:cNvSpPr txBox="1"/>
          <p:nvPr/>
        </p:nvSpPr>
        <p:spPr>
          <a:xfrm>
            <a:off x="551943" y="1106098"/>
            <a:ext cx="5353864" cy="1692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100" err="1"/>
              <a:t>Lisää</a:t>
            </a:r>
            <a:r>
              <a:rPr lang="en-US" sz="1100"/>
              <a:t> </a:t>
            </a:r>
            <a:r>
              <a:rPr lang="en-US" sz="1100" err="1"/>
              <a:t>teksti</a:t>
            </a:r>
            <a:r>
              <a:rPr lang="en-US" sz="1100"/>
              <a:t> </a:t>
            </a:r>
            <a:r>
              <a:rPr lang="en-US" sz="1100" err="1"/>
              <a:t>napauttamalla</a:t>
            </a:r>
            <a:endParaRPr lang="fi-FI" sz="1100"/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953126C8-E12E-40C0-BF5E-A53D925595D0}"/>
              </a:ext>
            </a:extLst>
          </p:cNvPr>
          <p:cNvSpPr txBox="1"/>
          <p:nvPr/>
        </p:nvSpPr>
        <p:spPr>
          <a:xfrm>
            <a:off x="6551441" y="4092123"/>
            <a:ext cx="5353864" cy="1692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100" err="1"/>
              <a:t>Lisää</a:t>
            </a:r>
            <a:r>
              <a:rPr lang="en-US" sz="1100"/>
              <a:t> </a:t>
            </a:r>
            <a:r>
              <a:rPr lang="en-US" sz="1100" err="1"/>
              <a:t>teksti</a:t>
            </a:r>
            <a:r>
              <a:rPr lang="en-US" sz="1100"/>
              <a:t> </a:t>
            </a:r>
            <a:r>
              <a:rPr lang="en-US" sz="1100" err="1"/>
              <a:t>napauttamalla</a:t>
            </a:r>
            <a:endParaRPr lang="fi-FI" sz="1100"/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389F2559-AF6C-408D-B83C-EE302C014212}"/>
              </a:ext>
            </a:extLst>
          </p:cNvPr>
          <p:cNvSpPr txBox="1"/>
          <p:nvPr/>
        </p:nvSpPr>
        <p:spPr>
          <a:xfrm>
            <a:off x="-67153" y="-1253918"/>
            <a:ext cx="11925077" cy="10772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sz="3200" dirty="0">
                <a:latin typeface="Arial Black"/>
                <a:cs typeface="Arial"/>
              </a:rPr>
              <a:t>Ensimmäisen tilannekuvafoorumin aineistojen pohjalta kiteytetty SWOT-analyysi</a:t>
            </a:r>
            <a:endParaRPr lang="fi-FI" sz="3200">
              <a:latin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38296948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Layoutpohjat">
  <a:themeElements>
    <a:clrScheme name="Custom 39">
      <a:dk1>
        <a:srgbClr val="000000"/>
      </a:dk1>
      <a:lt1>
        <a:srgbClr val="FFFFFF"/>
      </a:lt1>
      <a:dk2>
        <a:srgbClr val="D7D8D6"/>
      </a:dk2>
      <a:lt2>
        <a:srgbClr val="FFFFFF"/>
      </a:lt2>
      <a:accent1>
        <a:srgbClr val="4B8DCB"/>
      </a:accent1>
      <a:accent2>
        <a:srgbClr val="0DB14B"/>
      </a:accent2>
      <a:accent3>
        <a:srgbClr val="ED174F"/>
      </a:accent3>
      <a:accent4>
        <a:srgbClr val="FBD1DC"/>
      </a:accent4>
      <a:accent5>
        <a:srgbClr val="FDDD00"/>
      </a:accent5>
      <a:accent6>
        <a:srgbClr val="75CFEB"/>
      </a:accent6>
      <a:hlink>
        <a:srgbClr val="A6CE39"/>
      </a:hlink>
      <a:folHlink>
        <a:srgbClr val="FE8127"/>
      </a:folHlink>
    </a:clrScheme>
    <a:fontScheme name="Office 2">
      <a:majorFont>
        <a:latin typeface="Arial Blac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6350"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600" b="0" i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laajakuvakalvopohja_16-9_FI.potx" id="{9B8F0C5F-9623-419D-957B-E19740B4DAF3}" vid="{C10C316A-84A4-46EB-994F-C245BECBB5A8}"/>
    </a:ext>
  </a:extLst>
</a:theme>
</file>

<file path=ppt/theme/theme4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ti" ma:contentTypeID="0x010100A80B5BF17A8D484D84C96C364B1AD669" ma:contentTypeVersion="14" ma:contentTypeDescription="Luo uusi asiakirja." ma:contentTypeScope="" ma:versionID="a85a3ae6727df0b5bb3b39574b4f0a65">
  <xsd:schema xmlns:xsd="http://www.w3.org/2001/XMLSchema" xmlns:xs="http://www.w3.org/2001/XMLSchema" xmlns:p="http://schemas.microsoft.com/office/2006/metadata/properties" xmlns:ns2="381ab564-c0b1-4a6c-86d0-39bb246f6e60" xmlns:ns3="07587237-095a-40b1-829b-f95b3976a1ea" targetNamespace="http://schemas.microsoft.com/office/2006/metadata/properties" ma:root="true" ma:fieldsID="d188729c10eff6512188563b4fb268ce" ns2:_="" ns3:_="">
    <xsd:import namespace="381ab564-c0b1-4a6c-86d0-39bb246f6e60"/>
    <xsd:import namespace="07587237-095a-40b1-829b-f95b3976a1e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1ab564-c0b1-4a6c-86d0-39bb246f6e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587237-095a-40b1-829b-f95b3976a1e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1A6844A-9147-4ABC-871B-5AB213F0949E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00336AC2-7474-4499-817B-71F8913815AB}">
  <ds:schemaRefs>
    <ds:schemaRef ds:uri="07587237-095a-40b1-829b-f95b3976a1ea"/>
    <ds:schemaRef ds:uri="381ab564-c0b1-4a6c-86d0-39bb246f6e6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C3A120C9-F89F-4E75-AD5B-7F6A6EB6248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Laajakuva</PresentationFormat>
  <Slides>26</Slides>
  <Notes>10</Notes>
  <HiddenSlides>0</HiddenSlides>
  <ScaleCrop>false</ScaleCrop>
  <HeadingPairs>
    <vt:vector size="4" baseType="variant">
      <vt:variant>
        <vt:lpstr>Teema</vt:lpstr>
      </vt:variant>
      <vt:variant>
        <vt:i4>3</vt:i4>
      </vt:variant>
      <vt:variant>
        <vt:lpstr>Dian otsikot</vt:lpstr>
      </vt:variant>
      <vt:variant>
        <vt:i4>26</vt:i4>
      </vt:variant>
    </vt:vector>
  </HeadingPairs>
  <TitlesOfParts>
    <vt:vector size="29" baseType="lpstr">
      <vt:lpstr>Office-teema</vt:lpstr>
      <vt:lpstr>Simple Light</vt:lpstr>
      <vt:lpstr>3_Layoutpohjat</vt:lpstr>
      <vt:lpstr>Intro  Liite 7: Suunnitteluryhmän ohjeet tilannekuvan työstöön tilannekuvafoorumien väleissä ja päätteeksi</vt:lpstr>
      <vt:lpstr>Sisällys</vt:lpstr>
      <vt:lpstr>Vaihe I: Suunnitteluryhmän välityöstö</vt:lpstr>
      <vt:lpstr> Kirjatkaa tähän alueen vahvuuksia </vt:lpstr>
      <vt:lpstr> Kirjatkaa tähän alueen heikkouksia </vt:lpstr>
      <vt:lpstr> Kirjatkaa tähän alueen mahdollisuuksia </vt:lpstr>
      <vt:lpstr> Kirjatkaa tähän alueen uhkia </vt:lpstr>
      <vt:lpstr>Suunnitteluryhmän yhteenveto: tiivistäkää edellisen neljän dian keskeisimmät ajatukset seuraavaan nelikenttään</vt:lpstr>
      <vt:lpstr>PowerPoint-esitys</vt:lpstr>
      <vt:lpstr>Vaihe II: Suunnitteluryhmän välityöstö</vt:lpstr>
      <vt:lpstr>Jatkotyöstö kolmanteen tilannekuvafoorumiin</vt:lpstr>
      <vt:lpstr>PowerPoint-esitys</vt:lpstr>
      <vt:lpstr>PowerPoint-esitys</vt:lpstr>
      <vt:lpstr>Tunnistetut ilmiöt </vt:lpstr>
      <vt:lpstr>Vaihe III: Suunnitteluryhmän lopputyöstö</vt:lpstr>
      <vt:lpstr>Kohti alueen tilannekuvan kiteytystä</vt:lpstr>
      <vt:lpstr>Näin kiteytätte tilannekuvan</vt:lpstr>
      <vt:lpstr>1. SWOT-analyysi</vt:lpstr>
      <vt:lpstr>PowerPoint-esitys</vt:lpstr>
      <vt:lpstr>2. Ilmiöt ja johtopäätökset</vt:lpstr>
      <vt:lpstr>2. Ilmiöt ja johtopäätökset</vt:lpstr>
      <vt:lpstr>3. Keskeisimmät tahtolauseet</vt:lpstr>
      <vt:lpstr>Yhteinen tahtotila</vt:lpstr>
      <vt:lpstr>Esimerkki prosessin etenemisestä</vt:lpstr>
      <vt:lpstr>4. Alueen tilannekuva: Kokonaiskuva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Tikkinen Annakaisa</dc:creator>
  <cp:revision>31</cp:revision>
  <dcterms:created xsi:type="dcterms:W3CDTF">2022-03-08T17:55:08Z</dcterms:created>
  <dcterms:modified xsi:type="dcterms:W3CDTF">2022-03-14T11:41:39Z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0x010100A80B5BF17A8D484D84C96C364B1AD669</vt:lpwstr>
  </property>
</Properties>
</file>